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431" r:id="rId3"/>
    <p:sldId id="287" r:id="rId4"/>
    <p:sldId id="451" r:id="rId5"/>
    <p:sldId id="517" r:id="rId6"/>
    <p:sldId id="518" r:id="rId7"/>
    <p:sldId id="519" r:id="rId8"/>
    <p:sldId id="472" r:id="rId9"/>
    <p:sldId id="473" r:id="rId10"/>
    <p:sldId id="520" r:id="rId11"/>
    <p:sldId id="521" r:id="rId12"/>
    <p:sldId id="524" r:id="rId13"/>
    <p:sldId id="523" r:id="rId14"/>
    <p:sldId id="495" r:id="rId15"/>
    <p:sldId id="525" r:id="rId16"/>
    <p:sldId id="566" r:id="rId17"/>
    <p:sldId id="567" r:id="rId18"/>
    <p:sldId id="568" r:id="rId19"/>
    <p:sldId id="569" r:id="rId20"/>
    <p:sldId id="526" r:id="rId21"/>
    <p:sldId id="527" r:id="rId22"/>
    <p:sldId id="535" r:id="rId23"/>
    <p:sldId id="536" r:id="rId24"/>
    <p:sldId id="537" r:id="rId25"/>
    <p:sldId id="529" r:id="rId26"/>
    <p:sldId id="538" r:id="rId27"/>
    <p:sldId id="539" r:id="rId28"/>
    <p:sldId id="540" r:id="rId29"/>
    <p:sldId id="541" r:id="rId30"/>
    <p:sldId id="542" r:id="rId31"/>
    <p:sldId id="543" r:id="rId32"/>
    <p:sldId id="545" r:id="rId33"/>
    <p:sldId id="546" r:id="rId34"/>
    <p:sldId id="547" r:id="rId35"/>
    <p:sldId id="548" r:id="rId36"/>
    <p:sldId id="544" r:id="rId37"/>
    <p:sldId id="549" r:id="rId38"/>
    <p:sldId id="550" r:id="rId39"/>
    <p:sldId id="551" r:id="rId40"/>
    <p:sldId id="552" r:id="rId41"/>
    <p:sldId id="553" r:id="rId42"/>
    <p:sldId id="554" r:id="rId43"/>
    <p:sldId id="555" r:id="rId44"/>
    <p:sldId id="556" r:id="rId45"/>
    <p:sldId id="558" r:id="rId46"/>
    <p:sldId id="557" r:id="rId47"/>
    <p:sldId id="559" r:id="rId48"/>
    <p:sldId id="561" r:id="rId49"/>
    <p:sldId id="560" r:id="rId50"/>
    <p:sldId id="562" r:id="rId51"/>
    <p:sldId id="563" r:id="rId52"/>
    <p:sldId id="564" r:id="rId53"/>
    <p:sldId id="565" r:id="rId54"/>
    <p:sldId id="381" r:id="rId55"/>
    <p:sldId id="430" r:id="rId56"/>
  </p:sldIdLst>
  <p:sldSz cx="9906000" cy="6858000" type="A4"/>
  <p:notesSz cx="6858000" cy="95440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F4747"/>
    <a:srgbClr val="FFFF66"/>
    <a:srgbClr val="FFCC66"/>
    <a:srgbClr val="74B230"/>
    <a:srgbClr val="99CCFF"/>
    <a:srgbClr val="3399FF"/>
    <a:srgbClr val="FF3300"/>
    <a:srgbClr val="FF9933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545" autoAdjust="0"/>
  </p:normalViewPr>
  <p:slideViewPr>
    <p:cSldViewPr>
      <p:cViewPr>
        <p:scale>
          <a:sx n="66" d="100"/>
          <a:sy n="66" d="100"/>
        </p:scale>
        <p:origin x="-966" y="-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7EE84-739A-4584-913F-CF05275610FA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8B012CE-F8F6-41E2-B4A0-AFC19CD66706}">
      <dgm:prSet phldrT="[Texto]" custT="1"/>
      <dgm:spPr>
        <a:solidFill>
          <a:srgbClr val="FF4747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Gestão de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AD9D814-CBB2-4ADA-B089-F9E14622B52A}" type="par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6484EC3-6958-4390-88C2-BFB0FBFD305D}" type="sib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98503502-0848-4860-98A9-AF21E6752A86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i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Planejar gestão</a:t>
          </a:r>
          <a:endParaRPr lang="pt-BR" sz="1600" i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1C1F06D-1EDB-4352-9623-86DC88781D68}" type="par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A993DA0-DD42-4281-9603-52EE52C2B5E4}" type="sib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C9EDCDF-99AE-48A2-AFF7-98CE80E33230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Identificar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82F3D098-FE82-4068-9679-4DD6C62329F0}" type="par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862F0B9-271E-4992-B7DE-86E5A73E68F2}" type="sib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90C2B16-91B4-406B-B58A-07C6C9537C11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qualitativa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9C7415B-A612-4513-A8AE-85209433BFAE}" type="par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73ABC7C2-2287-45D3-ACDA-A421E5E8690F}" type="sib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BC953C9-3200-477F-91BF-8F250C41550B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quantitativa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B7E5CBF-FB31-4C49-B0AE-C17208E3173C}" type="par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FEE0609-B73F-4B43-B74C-8DEA52CAF132}" type="sib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6142E43-CB3B-4AD5-891F-38F93A2CB139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Reposta ao risco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1DB22CB-D566-4723-A76D-4D89B9D187A2}" type="parTrans" cxnId="{E707B608-875F-409E-927F-BFB11CE7C1DF}">
      <dgm:prSet/>
      <dgm:spPr/>
      <dgm:t>
        <a:bodyPr/>
        <a:lstStyle/>
        <a:p>
          <a:endParaRPr lang="pt-BR" sz="1600"/>
        </a:p>
      </dgm:t>
    </dgm:pt>
    <dgm:pt modelId="{1E9BA483-57AF-4638-AB30-CE68EC78F6F8}" type="sibTrans" cxnId="{E707B608-875F-409E-927F-BFB11CE7C1DF}">
      <dgm:prSet/>
      <dgm:spPr/>
      <dgm:t>
        <a:bodyPr/>
        <a:lstStyle/>
        <a:p>
          <a:endParaRPr lang="pt-BR" sz="1600"/>
        </a:p>
      </dgm:t>
    </dgm:pt>
    <dgm:pt modelId="{2BC5CDC4-FF07-40B6-97DD-DED3FEB4FFA8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Monitorar e controlar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839E454-F152-4FD1-801B-EDFAA0BF789C}" type="parTrans" cxnId="{FCEF6243-AFC5-4B4C-9667-551042753AF8}">
      <dgm:prSet/>
      <dgm:spPr/>
      <dgm:t>
        <a:bodyPr/>
        <a:lstStyle/>
        <a:p>
          <a:endParaRPr lang="pt-BR" sz="1600"/>
        </a:p>
      </dgm:t>
    </dgm:pt>
    <dgm:pt modelId="{2223DC95-5FEC-4EF7-B780-CC2E3FA667F9}" type="sibTrans" cxnId="{FCEF6243-AFC5-4B4C-9667-551042753AF8}">
      <dgm:prSet/>
      <dgm:spPr/>
      <dgm:t>
        <a:bodyPr/>
        <a:lstStyle/>
        <a:p>
          <a:endParaRPr lang="pt-BR" sz="1600"/>
        </a:p>
      </dgm:t>
    </dgm:pt>
    <dgm:pt modelId="{ECD1F96A-98D6-41C4-A246-9338D3640A2E}" type="pres">
      <dgm:prSet presAssocID="{B4A7EE84-739A-4584-913F-CF052756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F817AB6-6E57-4BFE-B501-6B5C39085E3F}" type="pres">
      <dgm:prSet presAssocID="{E8B012CE-F8F6-41E2-B4A0-AFC19CD66706}" presName="hierRoot1" presStyleCnt="0">
        <dgm:presLayoutVars>
          <dgm:hierBranch val="init"/>
        </dgm:presLayoutVars>
      </dgm:prSet>
      <dgm:spPr/>
    </dgm:pt>
    <dgm:pt modelId="{127FE1D4-8F5E-4994-91F8-51499CD36723}" type="pres">
      <dgm:prSet presAssocID="{E8B012CE-F8F6-41E2-B4A0-AFC19CD66706}" presName="rootComposite1" presStyleCnt="0"/>
      <dgm:spPr/>
    </dgm:pt>
    <dgm:pt modelId="{10C924C9-5FC5-4374-9022-DD4A8485804B}" type="pres">
      <dgm:prSet presAssocID="{E8B012CE-F8F6-41E2-B4A0-AFC19CD667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AB24B9-03B5-4768-94E1-AF0E041F2B80}" type="pres">
      <dgm:prSet presAssocID="{E8B012CE-F8F6-41E2-B4A0-AFC19CD6670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AF7B4C6-A8DC-4208-8C68-A2A4122D2196}" type="pres">
      <dgm:prSet presAssocID="{E8B012CE-F8F6-41E2-B4A0-AFC19CD66706}" presName="hierChild2" presStyleCnt="0"/>
      <dgm:spPr/>
    </dgm:pt>
    <dgm:pt modelId="{13C32EDC-6194-450E-B30C-623FBBCD2FF6}" type="pres">
      <dgm:prSet presAssocID="{11C1F06D-1EDB-4352-9623-86DC88781D68}" presName="Name37" presStyleLbl="parChTrans1D2" presStyleIdx="0" presStyleCnt="6"/>
      <dgm:spPr/>
      <dgm:t>
        <a:bodyPr/>
        <a:lstStyle/>
        <a:p>
          <a:endParaRPr lang="pt-BR"/>
        </a:p>
      </dgm:t>
    </dgm:pt>
    <dgm:pt modelId="{30D9F994-CB09-4C24-9758-F41F890AF43F}" type="pres">
      <dgm:prSet presAssocID="{98503502-0848-4860-98A9-AF21E6752A86}" presName="hierRoot2" presStyleCnt="0">
        <dgm:presLayoutVars>
          <dgm:hierBranch val="init"/>
        </dgm:presLayoutVars>
      </dgm:prSet>
      <dgm:spPr/>
    </dgm:pt>
    <dgm:pt modelId="{40D0F897-ACF5-4FA9-AD7B-8760A14DFA25}" type="pres">
      <dgm:prSet presAssocID="{98503502-0848-4860-98A9-AF21E6752A86}" presName="rootComposite" presStyleCnt="0"/>
      <dgm:spPr/>
    </dgm:pt>
    <dgm:pt modelId="{6F3ECF0C-EB22-4F7C-998B-DF836E42344E}" type="pres">
      <dgm:prSet presAssocID="{98503502-0848-4860-98A9-AF21E6752A86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5039A5-13DD-4DEC-AEFA-098283BD51C0}" type="pres">
      <dgm:prSet presAssocID="{98503502-0848-4860-98A9-AF21E6752A86}" presName="rootConnector" presStyleLbl="node2" presStyleIdx="0" presStyleCnt="6"/>
      <dgm:spPr/>
      <dgm:t>
        <a:bodyPr/>
        <a:lstStyle/>
        <a:p>
          <a:endParaRPr lang="pt-BR"/>
        </a:p>
      </dgm:t>
    </dgm:pt>
    <dgm:pt modelId="{7D94C282-932F-4C03-A919-A78B518BD0B3}" type="pres">
      <dgm:prSet presAssocID="{98503502-0848-4860-98A9-AF21E6752A86}" presName="hierChild4" presStyleCnt="0"/>
      <dgm:spPr/>
    </dgm:pt>
    <dgm:pt modelId="{40333F8C-FB3A-4FB5-99D6-B602E7565E93}" type="pres">
      <dgm:prSet presAssocID="{98503502-0848-4860-98A9-AF21E6752A86}" presName="hierChild5" presStyleCnt="0"/>
      <dgm:spPr/>
    </dgm:pt>
    <dgm:pt modelId="{BEBC05B6-7086-46DC-809B-484189CFB0F0}" type="pres">
      <dgm:prSet presAssocID="{82F3D098-FE82-4068-9679-4DD6C62329F0}" presName="Name37" presStyleLbl="parChTrans1D2" presStyleIdx="1" presStyleCnt="6"/>
      <dgm:spPr/>
      <dgm:t>
        <a:bodyPr/>
        <a:lstStyle/>
        <a:p>
          <a:endParaRPr lang="pt-BR"/>
        </a:p>
      </dgm:t>
    </dgm:pt>
    <dgm:pt modelId="{CA4CAC95-9253-44C3-AC42-9013CB1964A6}" type="pres">
      <dgm:prSet presAssocID="{EC9EDCDF-99AE-48A2-AFF7-98CE80E33230}" presName="hierRoot2" presStyleCnt="0">
        <dgm:presLayoutVars>
          <dgm:hierBranch val="init"/>
        </dgm:presLayoutVars>
      </dgm:prSet>
      <dgm:spPr/>
    </dgm:pt>
    <dgm:pt modelId="{106E827F-DD64-40E3-97DE-9B0D9755708E}" type="pres">
      <dgm:prSet presAssocID="{EC9EDCDF-99AE-48A2-AFF7-98CE80E33230}" presName="rootComposite" presStyleCnt="0"/>
      <dgm:spPr/>
    </dgm:pt>
    <dgm:pt modelId="{304DD91E-7955-4F94-B63E-49FC11E5E93F}" type="pres">
      <dgm:prSet presAssocID="{EC9EDCDF-99AE-48A2-AFF7-98CE80E33230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A9042B-A52E-46B6-9CFA-40AA133B39A9}" type="pres">
      <dgm:prSet presAssocID="{EC9EDCDF-99AE-48A2-AFF7-98CE80E33230}" presName="rootConnector" presStyleLbl="node2" presStyleIdx="1" presStyleCnt="6"/>
      <dgm:spPr/>
      <dgm:t>
        <a:bodyPr/>
        <a:lstStyle/>
        <a:p>
          <a:endParaRPr lang="pt-BR"/>
        </a:p>
      </dgm:t>
    </dgm:pt>
    <dgm:pt modelId="{8963866C-0AA2-4A24-9461-E16C9D5D0171}" type="pres">
      <dgm:prSet presAssocID="{EC9EDCDF-99AE-48A2-AFF7-98CE80E33230}" presName="hierChild4" presStyleCnt="0"/>
      <dgm:spPr/>
    </dgm:pt>
    <dgm:pt modelId="{5B582C3D-2B86-4982-9CBB-52BAC185106F}" type="pres">
      <dgm:prSet presAssocID="{EC9EDCDF-99AE-48A2-AFF7-98CE80E33230}" presName="hierChild5" presStyleCnt="0"/>
      <dgm:spPr/>
    </dgm:pt>
    <dgm:pt modelId="{319FDCF0-FA1A-4398-B2EF-575F4A08564E}" type="pres">
      <dgm:prSet presAssocID="{B9C7415B-A612-4513-A8AE-85209433BFAE}" presName="Name37" presStyleLbl="parChTrans1D2" presStyleIdx="2" presStyleCnt="6"/>
      <dgm:spPr/>
      <dgm:t>
        <a:bodyPr/>
        <a:lstStyle/>
        <a:p>
          <a:endParaRPr lang="pt-BR"/>
        </a:p>
      </dgm:t>
    </dgm:pt>
    <dgm:pt modelId="{8AF57DBF-89BF-4F6D-8F85-C517319F48F3}" type="pres">
      <dgm:prSet presAssocID="{D90C2B16-91B4-406B-B58A-07C6C9537C11}" presName="hierRoot2" presStyleCnt="0">
        <dgm:presLayoutVars>
          <dgm:hierBranch val="init"/>
        </dgm:presLayoutVars>
      </dgm:prSet>
      <dgm:spPr/>
    </dgm:pt>
    <dgm:pt modelId="{B56D617E-155B-4FD2-94FC-4BDF5F5FE3AA}" type="pres">
      <dgm:prSet presAssocID="{D90C2B16-91B4-406B-B58A-07C6C9537C11}" presName="rootComposite" presStyleCnt="0"/>
      <dgm:spPr/>
    </dgm:pt>
    <dgm:pt modelId="{9F278EA1-C88F-42F7-B4C4-4CDCFBE18F67}" type="pres">
      <dgm:prSet presAssocID="{D90C2B16-91B4-406B-B58A-07C6C9537C11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FD7940-2D5B-47F8-BFFA-7D2601BC1DF3}" type="pres">
      <dgm:prSet presAssocID="{D90C2B16-91B4-406B-B58A-07C6C9537C11}" presName="rootConnector" presStyleLbl="node2" presStyleIdx="2" presStyleCnt="6"/>
      <dgm:spPr/>
      <dgm:t>
        <a:bodyPr/>
        <a:lstStyle/>
        <a:p>
          <a:endParaRPr lang="pt-BR"/>
        </a:p>
      </dgm:t>
    </dgm:pt>
    <dgm:pt modelId="{01A0E295-7213-4B25-9D5D-AEE9A2CF171D}" type="pres">
      <dgm:prSet presAssocID="{D90C2B16-91B4-406B-B58A-07C6C9537C11}" presName="hierChild4" presStyleCnt="0"/>
      <dgm:spPr/>
    </dgm:pt>
    <dgm:pt modelId="{E55CB6E4-8BAB-499C-90A5-B7F23B43A1AA}" type="pres">
      <dgm:prSet presAssocID="{D90C2B16-91B4-406B-B58A-07C6C9537C11}" presName="hierChild5" presStyleCnt="0"/>
      <dgm:spPr/>
    </dgm:pt>
    <dgm:pt modelId="{04D3BE55-8C23-492C-A0C5-C5B4C889EED4}" type="pres">
      <dgm:prSet presAssocID="{AB7E5CBF-FB31-4C49-B0AE-C17208E3173C}" presName="Name37" presStyleLbl="parChTrans1D2" presStyleIdx="3" presStyleCnt="6"/>
      <dgm:spPr/>
      <dgm:t>
        <a:bodyPr/>
        <a:lstStyle/>
        <a:p>
          <a:endParaRPr lang="pt-BR"/>
        </a:p>
      </dgm:t>
    </dgm:pt>
    <dgm:pt modelId="{C5AB1A0C-FC2F-48C5-A4CE-6D05C72AA8B2}" type="pres">
      <dgm:prSet presAssocID="{5BC953C9-3200-477F-91BF-8F250C41550B}" presName="hierRoot2" presStyleCnt="0">
        <dgm:presLayoutVars>
          <dgm:hierBranch val="init"/>
        </dgm:presLayoutVars>
      </dgm:prSet>
      <dgm:spPr/>
    </dgm:pt>
    <dgm:pt modelId="{D27736D9-3EC4-41A4-BD52-652F4979A032}" type="pres">
      <dgm:prSet presAssocID="{5BC953C9-3200-477F-91BF-8F250C41550B}" presName="rootComposite" presStyleCnt="0"/>
      <dgm:spPr/>
    </dgm:pt>
    <dgm:pt modelId="{EE44F709-3888-455C-A3FD-3BCB26B2EF05}" type="pres">
      <dgm:prSet presAssocID="{5BC953C9-3200-477F-91BF-8F250C41550B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B24829-D64F-4D98-B76D-93915BE68828}" type="pres">
      <dgm:prSet presAssocID="{5BC953C9-3200-477F-91BF-8F250C41550B}" presName="rootConnector" presStyleLbl="node2" presStyleIdx="3" presStyleCnt="6"/>
      <dgm:spPr/>
      <dgm:t>
        <a:bodyPr/>
        <a:lstStyle/>
        <a:p>
          <a:endParaRPr lang="pt-BR"/>
        </a:p>
      </dgm:t>
    </dgm:pt>
    <dgm:pt modelId="{2DAA910D-35EB-4459-A47C-4E8B7A3EB2F5}" type="pres">
      <dgm:prSet presAssocID="{5BC953C9-3200-477F-91BF-8F250C41550B}" presName="hierChild4" presStyleCnt="0"/>
      <dgm:spPr/>
    </dgm:pt>
    <dgm:pt modelId="{D47B6A96-B644-4E01-AFE1-5871FDAC9C6A}" type="pres">
      <dgm:prSet presAssocID="{5BC953C9-3200-477F-91BF-8F250C41550B}" presName="hierChild5" presStyleCnt="0"/>
      <dgm:spPr/>
    </dgm:pt>
    <dgm:pt modelId="{360F4EA9-05C3-458F-8CED-F384495C76D2}" type="pres">
      <dgm:prSet presAssocID="{A1DB22CB-D566-4723-A76D-4D89B9D187A2}" presName="Name37" presStyleLbl="parChTrans1D2" presStyleIdx="4" presStyleCnt="6"/>
      <dgm:spPr/>
      <dgm:t>
        <a:bodyPr/>
        <a:lstStyle/>
        <a:p>
          <a:endParaRPr lang="pt-BR"/>
        </a:p>
      </dgm:t>
    </dgm:pt>
    <dgm:pt modelId="{415BE27A-51F8-45D6-9588-50DD3EF3D3ED}" type="pres">
      <dgm:prSet presAssocID="{E6142E43-CB3B-4AD5-891F-38F93A2CB139}" presName="hierRoot2" presStyleCnt="0">
        <dgm:presLayoutVars>
          <dgm:hierBranch val="init"/>
        </dgm:presLayoutVars>
      </dgm:prSet>
      <dgm:spPr/>
    </dgm:pt>
    <dgm:pt modelId="{8533699C-8548-45A9-BAD2-A3A1754249AB}" type="pres">
      <dgm:prSet presAssocID="{E6142E43-CB3B-4AD5-891F-38F93A2CB139}" presName="rootComposite" presStyleCnt="0"/>
      <dgm:spPr/>
    </dgm:pt>
    <dgm:pt modelId="{6F1C2570-7E92-4454-83B1-03A61A93ACF5}" type="pres">
      <dgm:prSet presAssocID="{E6142E43-CB3B-4AD5-891F-38F93A2CB139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B61C5C-9CFD-44A1-8E7B-0243B561683C}" type="pres">
      <dgm:prSet presAssocID="{E6142E43-CB3B-4AD5-891F-38F93A2CB139}" presName="rootConnector" presStyleLbl="node2" presStyleIdx="4" presStyleCnt="6"/>
      <dgm:spPr/>
      <dgm:t>
        <a:bodyPr/>
        <a:lstStyle/>
        <a:p>
          <a:endParaRPr lang="pt-BR"/>
        </a:p>
      </dgm:t>
    </dgm:pt>
    <dgm:pt modelId="{ED240586-1CDE-4C14-91C0-93CF5A4986F0}" type="pres">
      <dgm:prSet presAssocID="{E6142E43-CB3B-4AD5-891F-38F93A2CB139}" presName="hierChild4" presStyleCnt="0"/>
      <dgm:spPr/>
    </dgm:pt>
    <dgm:pt modelId="{A35C45D0-6E96-4441-B872-7AD667A906DE}" type="pres">
      <dgm:prSet presAssocID="{E6142E43-CB3B-4AD5-891F-38F93A2CB139}" presName="hierChild5" presStyleCnt="0"/>
      <dgm:spPr/>
    </dgm:pt>
    <dgm:pt modelId="{831BB4F0-45A6-4D7F-A260-64544DFF48B7}" type="pres">
      <dgm:prSet presAssocID="{4839E454-F152-4FD1-801B-EDFAA0BF789C}" presName="Name37" presStyleLbl="parChTrans1D2" presStyleIdx="5" presStyleCnt="6"/>
      <dgm:spPr/>
      <dgm:t>
        <a:bodyPr/>
        <a:lstStyle/>
        <a:p>
          <a:endParaRPr lang="pt-BR"/>
        </a:p>
      </dgm:t>
    </dgm:pt>
    <dgm:pt modelId="{607F6289-1097-4E36-BA5F-5C1C2FE863D7}" type="pres">
      <dgm:prSet presAssocID="{2BC5CDC4-FF07-40B6-97DD-DED3FEB4FFA8}" presName="hierRoot2" presStyleCnt="0">
        <dgm:presLayoutVars>
          <dgm:hierBranch val="init"/>
        </dgm:presLayoutVars>
      </dgm:prSet>
      <dgm:spPr/>
    </dgm:pt>
    <dgm:pt modelId="{BBBAC765-86C9-40AE-9920-542698C05EF8}" type="pres">
      <dgm:prSet presAssocID="{2BC5CDC4-FF07-40B6-97DD-DED3FEB4FFA8}" presName="rootComposite" presStyleCnt="0"/>
      <dgm:spPr/>
    </dgm:pt>
    <dgm:pt modelId="{04A2BCCF-DE16-4C11-8607-F7336ED3FA6E}" type="pres">
      <dgm:prSet presAssocID="{2BC5CDC4-FF07-40B6-97DD-DED3FEB4FFA8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C58BE0-F77B-4CD8-B9C8-61B7556E4B9E}" type="pres">
      <dgm:prSet presAssocID="{2BC5CDC4-FF07-40B6-97DD-DED3FEB4FFA8}" presName="rootConnector" presStyleLbl="node2" presStyleIdx="5" presStyleCnt="6"/>
      <dgm:spPr/>
      <dgm:t>
        <a:bodyPr/>
        <a:lstStyle/>
        <a:p>
          <a:endParaRPr lang="pt-BR"/>
        </a:p>
      </dgm:t>
    </dgm:pt>
    <dgm:pt modelId="{ED7026AD-1ACD-4C79-9A34-41B29F82B8C0}" type="pres">
      <dgm:prSet presAssocID="{2BC5CDC4-FF07-40B6-97DD-DED3FEB4FFA8}" presName="hierChild4" presStyleCnt="0"/>
      <dgm:spPr/>
    </dgm:pt>
    <dgm:pt modelId="{AA9AB272-5A8E-40B4-86A0-B6D2A18EC0B2}" type="pres">
      <dgm:prSet presAssocID="{2BC5CDC4-FF07-40B6-97DD-DED3FEB4FFA8}" presName="hierChild5" presStyleCnt="0"/>
      <dgm:spPr/>
    </dgm:pt>
    <dgm:pt modelId="{893DEF17-7D84-4BEB-A14B-B7B837E610FB}" type="pres">
      <dgm:prSet presAssocID="{E8B012CE-F8F6-41E2-B4A0-AFC19CD66706}" presName="hierChild3" presStyleCnt="0"/>
      <dgm:spPr/>
    </dgm:pt>
  </dgm:ptLst>
  <dgm:cxnLst>
    <dgm:cxn modelId="{8A5B8B42-F038-4F7E-9993-AF1D91579224}" type="presOf" srcId="{AB7E5CBF-FB31-4C49-B0AE-C17208E3173C}" destId="{04D3BE55-8C23-492C-A0C5-C5B4C889EED4}" srcOrd="0" destOrd="0" presId="urn:microsoft.com/office/officeart/2005/8/layout/orgChart1"/>
    <dgm:cxn modelId="{7D6BA49A-D9B2-41E1-AD13-271724EA33F8}" type="presOf" srcId="{EC9EDCDF-99AE-48A2-AFF7-98CE80E33230}" destId="{B6A9042B-A52E-46B6-9CFA-40AA133B39A9}" srcOrd="1" destOrd="0" presId="urn:microsoft.com/office/officeart/2005/8/layout/orgChart1"/>
    <dgm:cxn modelId="{BEB1FB3E-5831-4506-8D8D-7CBD5EA407D2}" type="presOf" srcId="{EC9EDCDF-99AE-48A2-AFF7-98CE80E33230}" destId="{304DD91E-7955-4F94-B63E-49FC11E5E93F}" srcOrd="0" destOrd="0" presId="urn:microsoft.com/office/officeart/2005/8/layout/orgChart1"/>
    <dgm:cxn modelId="{09A6CD2F-F15E-41C7-9E1A-5B98EB8FB38F}" type="presOf" srcId="{98503502-0848-4860-98A9-AF21E6752A86}" destId="{005039A5-13DD-4DEC-AEFA-098283BD51C0}" srcOrd="1" destOrd="0" presId="urn:microsoft.com/office/officeart/2005/8/layout/orgChart1"/>
    <dgm:cxn modelId="{44743FEE-2D15-479D-8128-862C5A167AAC}" srcId="{E8B012CE-F8F6-41E2-B4A0-AFC19CD66706}" destId="{98503502-0848-4860-98A9-AF21E6752A86}" srcOrd="0" destOrd="0" parTransId="{11C1F06D-1EDB-4352-9623-86DC88781D68}" sibTransId="{BA993DA0-DD42-4281-9603-52EE52C2B5E4}"/>
    <dgm:cxn modelId="{E7BE1B2B-05F6-4845-A9A2-18C91CDBBAD7}" type="presOf" srcId="{B4A7EE84-739A-4584-913F-CF05275610FA}" destId="{ECD1F96A-98D6-41C4-A246-9338D3640A2E}" srcOrd="0" destOrd="0" presId="urn:microsoft.com/office/officeart/2005/8/layout/orgChart1"/>
    <dgm:cxn modelId="{B12CD546-806C-48F0-8A13-8E881D74C2FA}" type="presOf" srcId="{E6142E43-CB3B-4AD5-891F-38F93A2CB139}" destId="{60B61C5C-9CFD-44A1-8E7B-0243B561683C}" srcOrd="1" destOrd="0" presId="urn:microsoft.com/office/officeart/2005/8/layout/orgChart1"/>
    <dgm:cxn modelId="{A392E96A-3419-494F-B4D1-F78535644D44}" srcId="{E8B012CE-F8F6-41E2-B4A0-AFC19CD66706}" destId="{5BC953C9-3200-477F-91BF-8F250C41550B}" srcOrd="3" destOrd="0" parTransId="{AB7E5CBF-FB31-4C49-B0AE-C17208E3173C}" sibTransId="{DFEE0609-B73F-4B43-B74C-8DEA52CAF132}"/>
    <dgm:cxn modelId="{D3A9AB98-0893-4349-A5A1-242EFFA0C42B}" type="presOf" srcId="{82F3D098-FE82-4068-9679-4DD6C62329F0}" destId="{BEBC05B6-7086-46DC-809B-484189CFB0F0}" srcOrd="0" destOrd="0" presId="urn:microsoft.com/office/officeart/2005/8/layout/orgChart1"/>
    <dgm:cxn modelId="{3F7B3D5C-95CC-4F00-9E46-398FC7E1FB42}" type="presOf" srcId="{D90C2B16-91B4-406B-B58A-07C6C9537C11}" destId="{9F278EA1-C88F-42F7-B4C4-4CDCFBE18F67}" srcOrd="0" destOrd="0" presId="urn:microsoft.com/office/officeart/2005/8/layout/orgChart1"/>
    <dgm:cxn modelId="{D2A96167-97D7-4776-9943-FCA1B2709BCA}" type="presOf" srcId="{A1DB22CB-D566-4723-A76D-4D89B9D187A2}" destId="{360F4EA9-05C3-458F-8CED-F384495C76D2}" srcOrd="0" destOrd="0" presId="urn:microsoft.com/office/officeart/2005/8/layout/orgChart1"/>
    <dgm:cxn modelId="{21218627-7CE3-465A-B7FF-773358903D79}" type="presOf" srcId="{5BC953C9-3200-477F-91BF-8F250C41550B}" destId="{EE44F709-3888-455C-A3FD-3BCB26B2EF05}" srcOrd="0" destOrd="0" presId="urn:microsoft.com/office/officeart/2005/8/layout/orgChart1"/>
    <dgm:cxn modelId="{AD7A2AB1-2CFE-4611-8DD2-2CBC557B7DDC}" type="presOf" srcId="{98503502-0848-4860-98A9-AF21E6752A86}" destId="{6F3ECF0C-EB22-4F7C-998B-DF836E42344E}" srcOrd="0" destOrd="0" presId="urn:microsoft.com/office/officeart/2005/8/layout/orgChart1"/>
    <dgm:cxn modelId="{B5F613E7-05E8-4858-A03B-ACC6F6BD2E7B}" srcId="{E8B012CE-F8F6-41E2-B4A0-AFC19CD66706}" destId="{EC9EDCDF-99AE-48A2-AFF7-98CE80E33230}" srcOrd="1" destOrd="0" parTransId="{82F3D098-FE82-4068-9679-4DD6C62329F0}" sibTransId="{C862F0B9-271E-4992-B7DE-86E5A73E68F2}"/>
    <dgm:cxn modelId="{DBC83036-0CBF-43AC-B1E3-D1B2FFD82599}" type="presOf" srcId="{4839E454-F152-4FD1-801B-EDFAA0BF789C}" destId="{831BB4F0-45A6-4D7F-A260-64544DFF48B7}" srcOrd="0" destOrd="0" presId="urn:microsoft.com/office/officeart/2005/8/layout/orgChart1"/>
    <dgm:cxn modelId="{D3E7C5F2-45C0-478F-8453-F93ED698BC33}" srcId="{E8B012CE-F8F6-41E2-B4A0-AFC19CD66706}" destId="{D90C2B16-91B4-406B-B58A-07C6C9537C11}" srcOrd="2" destOrd="0" parTransId="{B9C7415B-A612-4513-A8AE-85209433BFAE}" sibTransId="{73ABC7C2-2287-45D3-ACDA-A421E5E8690F}"/>
    <dgm:cxn modelId="{E1730B65-4B7A-476C-A6FC-D61E49480430}" type="presOf" srcId="{E8B012CE-F8F6-41E2-B4A0-AFC19CD66706}" destId="{FEAB24B9-03B5-4768-94E1-AF0E041F2B80}" srcOrd="1" destOrd="0" presId="urn:microsoft.com/office/officeart/2005/8/layout/orgChart1"/>
    <dgm:cxn modelId="{3A55D0C8-4381-4FCD-9AAA-01A9A142F9EF}" type="presOf" srcId="{D90C2B16-91B4-406B-B58A-07C6C9537C11}" destId="{B6FD7940-2D5B-47F8-BFFA-7D2601BC1DF3}" srcOrd="1" destOrd="0" presId="urn:microsoft.com/office/officeart/2005/8/layout/orgChart1"/>
    <dgm:cxn modelId="{4C546495-65F8-4F8D-A8E3-EE92EDB4A779}" type="presOf" srcId="{2BC5CDC4-FF07-40B6-97DD-DED3FEB4FFA8}" destId="{04A2BCCF-DE16-4C11-8607-F7336ED3FA6E}" srcOrd="0" destOrd="0" presId="urn:microsoft.com/office/officeart/2005/8/layout/orgChart1"/>
    <dgm:cxn modelId="{588AAC02-CA6D-49FD-A62C-2C38B3E745E6}" type="presOf" srcId="{E6142E43-CB3B-4AD5-891F-38F93A2CB139}" destId="{6F1C2570-7E92-4454-83B1-03A61A93ACF5}" srcOrd="0" destOrd="0" presId="urn:microsoft.com/office/officeart/2005/8/layout/orgChart1"/>
    <dgm:cxn modelId="{A9DF6A8E-ECE2-4363-9E25-7853FFFD9482}" type="presOf" srcId="{5BC953C9-3200-477F-91BF-8F250C41550B}" destId="{50B24829-D64F-4D98-B76D-93915BE68828}" srcOrd="1" destOrd="0" presId="urn:microsoft.com/office/officeart/2005/8/layout/orgChart1"/>
    <dgm:cxn modelId="{AEF4305E-BC82-49AF-A4F5-A4CBD9A8750B}" srcId="{B4A7EE84-739A-4584-913F-CF05275610FA}" destId="{E8B012CE-F8F6-41E2-B4A0-AFC19CD66706}" srcOrd="0" destOrd="0" parTransId="{1AD9D814-CBB2-4ADA-B089-F9E14622B52A}" sibTransId="{C6484EC3-6958-4390-88C2-BFB0FBFD305D}"/>
    <dgm:cxn modelId="{FCEF6243-AFC5-4B4C-9667-551042753AF8}" srcId="{E8B012CE-F8F6-41E2-B4A0-AFC19CD66706}" destId="{2BC5CDC4-FF07-40B6-97DD-DED3FEB4FFA8}" srcOrd="5" destOrd="0" parTransId="{4839E454-F152-4FD1-801B-EDFAA0BF789C}" sibTransId="{2223DC95-5FEC-4EF7-B780-CC2E3FA667F9}"/>
    <dgm:cxn modelId="{E707B608-875F-409E-927F-BFB11CE7C1DF}" srcId="{E8B012CE-F8F6-41E2-B4A0-AFC19CD66706}" destId="{E6142E43-CB3B-4AD5-891F-38F93A2CB139}" srcOrd="4" destOrd="0" parTransId="{A1DB22CB-D566-4723-A76D-4D89B9D187A2}" sibTransId="{1E9BA483-57AF-4638-AB30-CE68EC78F6F8}"/>
    <dgm:cxn modelId="{37CEC772-E889-4DC1-BD6C-C00EC20B8E1D}" type="presOf" srcId="{2BC5CDC4-FF07-40B6-97DD-DED3FEB4FFA8}" destId="{7FC58BE0-F77B-4CD8-B9C8-61B7556E4B9E}" srcOrd="1" destOrd="0" presId="urn:microsoft.com/office/officeart/2005/8/layout/orgChart1"/>
    <dgm:cxn modelId="{7CFE8876-1B9D-4BDB-BAF2-578ABB8499AE}" type="presOf" srcId="{11C1F06D-1EDB-4352-9623-86DC88781D68}" destId="{13C32EDC-6194-450E-B30C-623FBBCD2FF6}" srcOrd="0" destOrd="0" presId="urn:microsoft.com/office/officeart/2005/8/layout/orgChart1"/>
    <dgm:cxn modelId="{F70F34B4-A043-40DB-BAD2-550D005A9AEE}" type="presOf" srcId="{B9C7415B-A612-4513-A8AE-85209433BFAE}" destId="{319FDCF0-FA1A-4398-B2EF-575F4A08564E}" srcOrd="0" destOrd="0" presId="urn:microsoft.com/office/officeart/2005/8/layout/orgChart1"/>
    <dgm:cxn modelId="{D21E147E-669E-44AD-9E54-D87DB453DA2B}" type="presOf" srcId="{E8B012CE-F8F6-41E2-B4A0-AFC19CD66706}" destId="{10C924C9-5FC5-4374-9022-DD4A8485804B}" srcOrd="0" destOrd="0" presId="urn:microsoft.com/office/officeart/2005/8/layout/orgChart1"/>
    <dgm:cxn modelId="{BDC1B9F1-D825-4B11-A8C3-2CC16503F7E8}" type="presParOf" srcId="{ECD1F96A-98D6-41C4-A246-9338D3640A2E}" destId="{2F817AB6-6E57-4BFE-B501-6B5C39085E3F}" srcOrd="0" destOrd="0" presId="urn:microsoft.com/office/officeart/2005/8/layout/orgChart1"/>
    <dgm:cxn modelId="{DB8F09DB-C1CA-4572-A129-7F83F6B46F50}" type="presParOf" srcId="{2F817AB6-6E57-4BFE-B501-6B5C39085E3F}" destId="{127FE1D4-8F5E-4994-91F8-51499CD36723}" srcOrd="0" destOrd="0" presId="urn:microsoft.com/office/officeart/2005/8/layout/orgChart1"/>
    <dgm:cxn modelId="{02E8C4FC-AF03-4348-94E6-E63931DD51C0}" type="presParOf" srcId="{127FE1D4-8F5E-4994-91F8-51499CD36723}" destId="{10C924C9-5FC5-4374-9022-DD4A8485804B}" srcOrd="0" destOrd="0" presId="urn:microsoft.com/office/officeart/2005/8/layout/orgChart1"/>
    <dgm:cxn modelId="{192307FF-B9E5-4766-A628-8B7F368E14CD}" type="presParOf" srcId="{127FE1D4-8F5E-4994-91F8-51499CD36723}" destId="{FEAB24B9-03B5-4768-94E1-AF0E041F2B80}" srcOrd="1" destOrd="0" presId="urn:microsoft.com/office/officeart/2005/8/layout/orgChart1"/>
    <dgm:cxn modelId="{44E83002-7454-498F-BC1F-D4C406F28D70}" type="presParOf" srcId="{2F817AB6-6E57-4BFE-B501-6B5C39085E3F}" destId="{1AF7B4C6-A8DC-4208-8C68-A2A4122D2196}" srcOrd="1" destOrd="0" presId="urn:microsoft.com/office/officeart/2005/8/layout/orgChart1"/>
    <dgm:cxn modelId="{B11E6055-ADE7-4000-82BB-0CEE3A6C94D1}" type="presParOf" srcId="{1AF7B4C6-A8DC-4208-8C68-A2A4122D2196}" destId="{13C32EDC-6194-450E-B30C-623FBBCD2FF6}" srcOrd="0" destOrd="0" presId="urn:microsoft.com/office/officeart/2005/8/layout/orgChart1"/>
    <dgm:cxn modelId="{62B67B7D-E6AE-4DA0-9336-04E87404B442}" type="presParOf" srcId="{1AF7B4C6-A8DC-4208-8C68-A2A4122D2196}" destId="{30D9F994-CB09-4C24-9758-F41F890AF43F}" srcOrd="1" destOrd="0" presId="urn:microsoft.com/office/officeart/2005/8/layout/orgChart1"/>
    <dgm:cxn modelId="{950B8D89-8D8C-42AF-B588-F8C8D6B08982}" type="presParOf" srcId="{30D9F994-CB09-4C24-9758-F41F890AF43F}" destId="{40D0F897-ACF5-4FA9-AD7B-8760A14DFA25}" srcOrd="0" destOrd="0" presId="urn:microsoft.com/office/officeart/2005/8/layout/orgChart1"/>
    <dgm:cxn modelId="{9E93DA57-8FB3-4171-8B36-E00C343E8468}" type="presParOf" srcId="{40D0F897-ACF5-4FA9-AD7B-8760A14DFA25}" destId="{6F3ECF0C-EB22-4F7C-998B-DF836E42344E}" srcOrd="0" destOrd="0" presId="urn:microsoft.com/office/officeart/2005/8/layout/orgChart1"/>
    <dgm:cxn modelId="{CA71F66E-7BD3-419F-9E96-3ABE5B9C0DBB}" type="presParOf" srcId="{40D0F897-ACF5-4FA9-AD7B-8760A14DFA25}" destId="{005039A5-13DD-4DEC-AEFA-098283BD51C0}" srcOrd="1" destOrd="0" presId="urn:microsoft.com/office/officeart/2005/8/layout/orgChart1"/>
    <dgm:cxn modelId="{03E8385E-EF17-4626-BEF0-E80FB6E2FB61}" type="presParOf" srcId="{30D9F994-CB09-4C24-9758-F41F890AF43F}" destId="{7D94C282-932F-4C03-A919-A78B518BD0B3}" srcOrd="1" destOrd="0" presId="urn:microsoft.com/office/officeart/2005/8/layout/orgChart1"/>
    <dgm:cxn modelId="{B01061ED-379C-488F-AB4F-D304F1379468}" type="presParOf" srcId="{30D9F994-CB09-4C24-9758-F41F890AF43F}" destId="{40333F8C-FB3A-4FB5-99D6-B602E7565E93}" srcOrd="2" destOrd="0" presId="urn:microsoft.com/office/officeart/2005/8/layout/orgChart1"/>
    <dgm:cxn modelId="{DDA40A51-ED94-4CD3-AB1C-76D890307432}" type="presParOf" srcId="{1AF7B4C6-A8DC-4208-8C68-A2A4122D2196}" destId="{BEBC05B6-7086-46DC-809B-484189CFB0F0}" srcOrd="2" destOrd="0" presId="urn:microsoft.com/office/officeart/2005/8/layout/orgChart1"/>
    <dgm:cxn modelId="{3B942EBE-D4AC-4C64-9180-7CC52CEC9030}" type="presParOf" srcId="{1AF7B4C6-A8DC-4208-8C68-A2A4122D2196}" destId="{CA4CAC95-9253-44C3-AC42-9013CB1964A6}" srcOrd="3" destOrd="0" presId="urn:microsoft.com/office/officeart/2005/8/layout/orgChart1"/>
    <dgm:cxn modelId="{03F83FD3-DBAD-4686-9732-314E5F9964AF}" type="presParOf" srcId="{CA4CAC95-9253-44C3-AC42-9013CB1964A6}" destId="{106E827F-DD64-40E3-97DE-9B0D9755708E}" srcOrd="0" destOrd="0" presId="urn:microsoft.com/office/officeart/2005/8/layout/orgChart1"/>
    <dgm:cxn modelId="{D2C0A405-E58A-4BE3-9590-72FF5907D6FC}" type="presParOf" srcId="{106E827F-DD64-40E3-97DE-9B0D9755708E}" destId="{304DD91E-7955-4F94-B63E-49FC11E5E93F}" srcOrd="0" destOrd="0" presId="urn:microsoft.com/office/officeart/2005/8/layout/orgChart1"/>
    <dgm:cxn modelId="{C72CA100-B175-42B4-9889-DAC072FF561B}" type="presParOf" srcId="{106E827F-DD64-40E3-97DE-9B0D9755708E}" destId="{B6A9042B-A52E-46B6-9CFA-40AA133B39A9}" srcOrd="1" destOrd="0" presId="urn:microsoft.com/office/officeart/2005/8/layout/orgChart1"/>
    <dgm:cxn modelId="{DD434815-1362-4B21-B0BA-516B605FFF58}" type="presParOf" srcId="{CA4CAC95-9253-44C3-AC42-9013CB1964A6}" destId="{8963866C-0AA2-4A24-9461-E16C9D5D0171}" srcOrd="1" destOrd="0" presId="urn:microsoft.com/office/officeart/2005/8/layout/orgChart1"/>
    <dgm:cxn modelId="{EEB99658-854C-4C61-8A73-D9F98E1360DF}" type="presParOf" srcId="{CA4CAC95-9253-44C3-AC42-9013CB1964A6}" destId="{5B582C3D-2B86-4982-9CBB-52BAC185106F}" srcOrd="2" destOrd="0" presId="urn:microsoft.com/office/officeart/2005/8/layout/orgChart1"/>
    <dgm:cxn modelId="{5AB2B1AB-2CA4-4604-8968-E45CD446BFFB}" type="presParOf" srcId="{1AF7B4C6-A8DC-4208-8C68-A2A4122D2196}" destId="{319FDCF0-FA1A-4398-B2EF-575F4A08564E}" srcOrd="4" destOrd="0" presId="urn:microsoft.com/office/officeart/2005/8/layout/orgChart1"/>
    <dgm:cxn modelId="{3BAEDDF0-016B-4795-A4A4-83C16202D881}" type="presParOf" srcId="{1AF7B4C6-A8DC-4208-8C68-A2A4122D2196}" destId="{8AF57DBF-89BF-4F6D-8F85-C517319F48F3}" srcOrd="5" destOrd="0" presId="urn:microsoft.com/office/officeart/2005/8/layout/orgChart1"/>
    <dgm:cxn modelId="{2E87DFD9-DD92-47BD-BD1D-52CA81C49988}" type="presParOf" srcId="{8AF57DBF-89BF-4F6D-8F85-C517319F48F3}" destId="{B56D617E-155B-4FD2-94FC-4BDF5F5FE3AA}" srcOrd="0" destOrd="0" presId="urn:microsoft.com/office/officeart/2005/8/layout/orgChart1"/>
    <dgm:cxn modelId="{EF991251-9461-4580-BFE2-5C5DDA35030C}" type="presParOf" srcId="{B56D617E-155B-4FD2-94FC-4BDF5F5FE3AA}" destId="{9F278EA1-C88F-42F7-B4C4-4CDCFBE18F67}" srcOrd="0" destOrd="0" presId="urn:microsoft.com/office/officeart/2005/8/layout/orgChart1"/>
    <dgm:cxn modelId="{265832AB-2084-4B2C-9131-21EB28C33084}" type="presParOf" srcId="{B56D617E-155B-4FD2-94FC-4BDF5F5FE3AA}" destId="{B6FD7940-2D5B-47F8-BFFA-7D2601BC1DF3}" srcOrd="1" destOrd="0" presId="urn:microsoft.com/office/officeart/2005/8/layout/orgChart1"/>
    <dgm:cxn modelId="{7DB029BF-E37E-4ABA-9CB3-0194621C4C7E}" type="presParOf" srcId="{8AF57DBF-89BF-4F6D-8F85-C517319F48F3}" destId="{01A0E295-7213-4B25-9D5D-AEE9A2CF171D}" srcOrd="1" destOrd="0" presId="urn:microsoft.com/office/officeart/2005/8/layout/orgChart1"/>
    <dgm:cxn modelId="{4B349777-235B-4F55-AB1E-212177E10F60}" type="presParOf" srcId="{8AF57DBF-89BF-4F6D-8F85-C517319F48F3}" destId="{E55CB6E4-8BAB-499C-90A5-B7F23B43A1AA}" srcOrd="2" destOrd="0" presId="urn:microsoft.com/office/officeart/2005/8/layout/orgChart1"/>
    <dgm:cxn modelId="{59A11B87-A83F-4903-A4E6-5CF09A57404B}" type="presParOf" srcId="{1AF7B4C6-A8DC-4208-8C68-A2A4122D2196}" destId="{04D3BE55-8C23-492C-A0C5-C5B4C889EED4}" srcOrd="6" destOrd="0" presId="urn:microsoft.com/office/officeart/2005/8/layout/orgChart1"/>
    <dgm:cxn modelId="{0B933769-3951-456D-BBE7-DFF8ED4D425F}" type="presParOf" srcId="{1AF7B4C6-A8DC-4208-8C68-A2A4122D2196}" destId="{C5AB1A0C-FC2F-48C5-A4CE-6D05C72AA8B2}" srcOrd="7" destOrd="0" presId="urn:microsoft.com/office/officeart/2005/8/layout/orgChart1"/>
    <dgm:cxn modelId="{843A28E5-89FA-4F73-9302-368925563E8E}" type="presParOf" srcId="{C5AB1A0C-FC2F-48C5-A4CE-6D05C72AA8B2}" destId="{D27736D9-3EC4-41A4-BD52-652F4979A032}" srcOrd="0" destOrd="0" presId="urn:microsoft.com/office/officeart/2005/8/layout/orgChart1"/>
    <dgm:cxn modelId="{24D5477F-4913-4D33-BBF4-FC98C7E17D72}" type="presParOf" srcId="{D27736D9-3EC4-41A4-BD52-652F4979A032}" destId="{EE44F709-3888-455C-A3FD-3BCB26B2EF05}" srcOrd="0" destOrd="0" presId="urn:microsoft.com/office/officeart/2005/8/layout/orgChart1"/>
    <dgm:cxn modelId="{BD7A9E42-CD5E-451F-8E0A-206FDE194A36}" type="presParOf" srcId="{D27736D9-3EC4-41A4-BD52-652F4979A032}" destId="{50B24829-D64F-4D98-B76D-93915BE68828}" srcOrd="1" destOrd="0" presId="urn:microsoft.com/office/officeart/2005/8/layout/orgChart1"/>
    <dgm:cxn modelId="{79809F91-EB8E-4861-8278-97AAD8104B03}" type="presParOf" srcId="{C5AB1A0C-FC2F-48C5-A4CE-6D05C72AA8B2}" destId="{2DAA910D-35EB-4459-A47C-4E8B7A3EB2F5}" srcOrd="1" destOrd="0" presId="urn:microsoft.com/office/officeart/2005/8/layout/orgChart1"/>
    <dgm:cxn modelId="{12DFE582-65E9-4C4D-89C6-1983238756E3}" type="presParOf" srcId="{C5AB1A0C-FC2F-48C5-A4CE-6D05C72AA8B2}" destId="{D47B6A96-B644-4E01-AFE1-5871FDAC9C6A}" srcOrd="2" destOrd="0" presId="urn:microsoft.com/office/officeart/2005/8/layout/orgChart1"/>
    <dgm:cxn modelId="{AD17CDE4-51F0-4469-9A3A-C0484C6A0B43}" type="presParOf" srcId="{1AF7B4C6-A8DC-4208-8C68-A2A4122D2196}" destId="{360F4EA9-05C3-458F-8CED-F384495C76D2}" srcOrd="8" destOrd="0" presId="urn:microsoft.com/office/officeart/2005/8/layout/orgChart1"/>
    <dgm:cxn modelId="{B4B5495D-EC3F-4705-BB0E-040F93334D60}" type="presParOf" srcId="{1AF7B4C6-A8DC-4208-8C68-A2A4122D2196}" destId="{415BE27A-51F8-45D6-9588-50DD3EF3D3ED}" srcOrd="9" destOrd="0" presId="urn:microsoft.com/office/officeart/2005/8/layout/orgChart1"/>
    <dgm:cxn modelId="{807AE5E2-34E3-4136-966B-1058C0366413}" type="presParOf" srcId="{415BE27A-51F8-45D6-9588-50DD3EF3D3ED}" destId="{8533699C-8548-45A9-BAD2-A3A1754249AB}" srcOrd="0" destOrd="0" presId="urn:microsoft.com/office/officeart/2005/8/layout/orgChart1"/>
    <dgm:cxn modelId="{20318C1C-7B10-4BAD-AA5B-B0808991DE77}" type="presParOf" srcId="{8533699C-8548-45A9-BAD2-A3A1754249AB}" destId="{6F1C2570-7E92-4454-83B1-03A61A93ACF5}" srcOrd="0" destOrd="0" presId="urn:microsoft.com/office/officeart/2005/8/layout/orgChart1"/>
    <dgm:cxn modelId="{BD24177F-8074-4AFE-BE03-CFF0F2644A32}" type="presParOf" srcId="{8533699C-8548-45A9-BAD2-A3A1754249AB}" destId="{60B61C5C-9CFD-44A1-8E7B-0243B561683C}" srcOrd="1" destOrd="0" presId="urn:microsoft.com/office/officeart/2005/8/layout/orgChart1"/>
    <dgm:cxn modelId="{5088C0FA-C0A7-4F49-A902-F60F886D81DD}" type="presParOf" srcId="{415BE27A-51F8-45D6-9588-50DD3EF3D3ED}" destId="{ED240586-1CDE-4C14-91C0-93CF5A4986F0}" srcOrd="1" destOrd="0" presId="urn:microsoft.com/office/officeart/2005/8/layout/orgChart1"/>
    <dgm:cxn modelId="{B865EDA8-98D6-48B8-9570-673843DC89CE}" type="presParOf" srcId="{415BE27A-51F8-45D6-9588-50DD3EF3D3ED}" destId="{A35C45D0-6E96-4441-B872-7AD667A906DE}" srcOrd="2" destOrd="0" presId="urn:microsoft.com/office/officeart/2005/8/layout/orgChart1"/>
    <dgm:cxn modelId="{64A42273-E4B3-41C2-A060-F147C6AB9433}" type="presParOf" srcId="{1AF7B4C6-A8DC-4208-8C68-A2A4122D2196}" destId="{831BB4F0-45A6-4D7F-A260-64544DFF48B7}" srcOrd="10" destOrd="0" presId="urn:microsoft.com/office/officeart/2005/8/layout/orgChart1"/>
    <dgm:cxn modelId="{4C4B2A08-4D68-4B5F-9AEB-D2F4DBF22AF1}" type="presParOf" srcId="{1AF7B4C6-A8DC-4208-8C68-A2A4122D2196}" destId="{607F6289-1097-4E36-BA5F-5C1C2FE863D7}" srcOrd="11" destOrd="0" presId="urn:microsoft.com/office/officeart/2005/8/layout/orgChart1"/>
    <dgm:cxn modelId="{545148C2-69D2-4BF1-A141-D6BC5053AF5D}" type="presParOf" srcId="{607F6289-1097-4E36-BA5F-5C1C2FE863D7}" destId="{BBBAC765-86C9-40AE-9920-542698C05EF8}" srcOrd="0" destOrd="0" presId="urn:microsoft.com/office/officeart/2005/8/layout/orgChart1"/>
    <dgm:cxn modelId="{BBCAF85E-067F-46BE-BD2E-9DD8E8CE7668}" type="presParOf" srcId="{BBBAC765-86C9-40AE-9920-542698C05EF8}" destId="{04A2BCCF-DE16-4C11-8607-F7336ED3FA6E}" srcOrd="0" destOrd="0" presId="urn:microsoft.com/office/officeart/2005/8/layout/orgChart1"/>
    <dgm:cxn modelId="{A32A18DF-46BD-40D6-8B89-6BCE59432545}" type="presParOf" srcId="{BBBAC765-86C9-40AE-9920-542698C05EF8}" destId="{7FC58BE0-F77B-4CD8-B9C8-61B7556E4B9E}" srcOrd="1" destOrd="0" presId="urn:microsoft.com/office/officeart/2005/8/layout/orgChart1"/>
    <dgm:cxn modelId="{41975E6F-59A5-434F-AB40-DA669E6C95C0}" type="presParOf" srcId="{607F6289-1097-4E36-BA5F-5C1C2FE863D7}" destId="{ED7026AD-1ACD-4C79-9A34-41B29F82B8C0}" srcOrd="1" destOrd="0" presId="urn:microsoft.com/office/officeart/2005/8/layout/orgChart1"/>
    <dgm:cxn modelId="{80FC011C-796A-4909-8191-772EE66A5B19}" type="presParOf" srcId="{607F6289-1097-4E36-BA5F-5C1C2FE863D7}" destId="{AA9AB272-5A8E-40B4-86A0-B6D2A18EC0B2}" srcOrd="2" destOrd="0" presId="urn:microsoft.com/office/officeart/2005/8/layout/orgChart1"/>
    <dgm:cxn modelId="{B278C62E-1AC6-4811-A046-9E2D4396E943}" type="presParOf" srcId="{2F817AB6-6E57-4BFE-B501-6B5C39085E3F}" destId="{893DEF17-7D84-4BEB-A14B-B7B837E610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7EE84-739A-4584-913F-CF05275610FA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8B012CE-F8F6-41E2-B4A0-AFC19CD66706}">
      <dgm:prSet phldrT="[Texto]" custT="1"/>
      <dgm:spPr>
        <a:solidFill>
          <a:srgbClr val="FF4747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Gestão de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AD9D814-CBB2-4ADA-B089-F9E14622B52A}" type="par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6484EC3-6958-4390-88C2-BFB0FBFD305D}" type="sib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98503502-0848-4860-98A9-AF21E6752A86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i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Planejar gestão</a:t>
          </a:r>
          <a:endParaRPr lang="pt-BR" sz="1600" i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1C1F06D-1EDB-4352-9623-86DC88781D68}" type="par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A993DA0-DD42-4281-9603-52EE52C2B5E4}" type="sib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C9EDCDF-99AE-48A2-AFF7-98CE80E33230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Identificar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82F3D098-FE82-4068-9679-4DD6C62329F0}" type="par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862F0B9-271E-4992-B7DE-86E5A73E68F2}" type="sib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90C2B16-91B4-406B-B58A-07C6C9537C11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qualitativa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9C7415B-A612-4513-A8AE-85209433BFAE}" type="par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73ABC7C2-2287-45D3-ACDA-A421E5E8690F}" type="sib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BC953C9-3200-477F-91BF-8F250C41550B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quantitativa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B7E5CBF-FB31-4C49-B0AE-C17208E3173C}" type="par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FEE0609-B73F-4B43-B74C-8DEA52CAF132}" type="sib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6142E43-CB3B-4AD5-891F-38F93A2CB139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Reposta ao risco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1DB22CB-D566-4723-A76D-4D89B9D187A2}" type="parTrans" cxnId="{E707B608-875F-409E-927F-BFB11CE7C1DF}">
      <dgm:prSet/>
      <dgm:spPr/>
      <dgm:t>
        <a:bodyPr/>
        <a:lstStyle/>
        <a:p>
          <a:endParaRPr lang="pt-BR" sz="1600"/>
        </a:p>
      </dgm:t>
    </dgm:pt>
    <dgm:pt modelId="{1E9BA483-57AF-4638-AB30-CE68EC78F6F8}" type="sibTrans" cxnId="{E707B608-875F-409E-927F-BFB11CE7C1DF}">
      <dgm:prSet/>
      <dgm:spPr/>
      <dgm:t>
        <a:bodyPr/>
        <a:lstStyle/>
        <a:p>
          <a:endParaRPr lang="pt-BR" sz="1600"/>
        </a:p>
      </dgm:t>
    </dgm:pt>
    <dgm:pt modelId="{2BC5CDC4-FF07-40B6-97DD-DED3FEB4FFA8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Monitorar e controlar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839E454-F152-4FD1-801B-EDFAA0BF789C}" type="parTrans" cxnId="{FCEF6243-AFC5-4B4C-9667-551042753AF8}">
      <dgm:prSet/>
      <dgm:spPr/>
      <dgm:t>
        <a:bodyPr/>
        <a:lstStyle/>
        <a:p>
          <a:endParaRPr lang="pt-BR" sz="1600"/>
        </a:p>
      </dgm:t>
    </dgm:pt>
    <dgm:pt modelId="{2223DC95-5FEC-4EF7-B780-CC2E3FA667F9}" type="sibTrans" cxnId="{FCEF6243-AFC5-4B4C-9667-551042753AF8}">
      <dgm:prSet/>
      <dgm:spPr/>
      <dgm:t>
        <a:bodyPr/>
        <a:lstStyle/>
        <a:p>
          <a:endParaRPr lang="pt-BR" sz="1600"/>
        </a:p>
      </dgm:t>
    </dgm:pt>
    <dgm:pt modelId="{ECD1F96A-98D6-41C4-A246-9338D3640A2E}" type="pres">
      <dgm:prSet presAssocID="{B4A7EE84-739A-4584-913F-CF052756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F817AB6-6E57-4BFE-B501-6B5C39085E3F}" type="pres">
      <dgm:prSet presAssocID="{E8B012CE-F8F6-41E2-B4A0-AFC19CD66706}" presName="hierRoot1" presStyleCnt="0">
        <dgm:presLayoutVars>
          <dgm:hierBranch val="init"/>
        </dgm:presLayoutVars>
      </dgm:prSet>
      <dgm:spPr/>
    </dgm:pt>
    <dgm:pt modelId="{127FE1D4-8F5E-4994-91F8-51499CD36723}" type="pres">
      <dgm:prSet presAssocID="{E8B012CE-F8F6-41E2-B4A0-AFC19CD66706}" presName="rootComposite1" presStyleCnt="0"/>
      <dgm:spPr/>
    </dgm:pt>
    <dgm:pt modelId="{10C924C9-5FC5-4374-9022-DD4A8485804B}" type="pres">
      <dgm:prSet presAssocID="{E8B012CE-F8F6-41E2-B4A0-AFC19CD667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AB24B9-03B5-4768-94E1-AF0E041F2B80}" type="pres">
      <dgm:prSet presAssocID="{E8B012CE-F8F6-41E2-B4A0-AFC19CD6670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AF7B4C6-A8DC-4208-8C68-A2A4122D2196}" type="pres">
      <dgm:prSet presAssocID="{E8B012CE-F8F6-41E2-B4A0-AFC19CD66706}" presName="hierChild2" presStyleCnt="0"/>
      <dgm:spPr/>
    </dgm:pt>
    <dgm:pt modelId="{13C32EDC-6194-450E-B30C-623FBBCD2FF6}" type="pres">
      <dgm:prSet presAssocID="{11C1F06D-1EDB-4352-9623-86DC88781D68}" presName="Name37" presStyleLbl="parChTrans1D2" presStyleIdx="0" presStyleCnt="6"/>
      <dgm:spPr/>
      <dgm:t>
        <a:bodyPr/>
        <a:lstStyle/>
        <a:p>
          <a:endParaRPr lang="pt-BR"/>
        </a:p>
      </dgm:t>
    </dgm:pt>
    <dgm:pt modelId="{30D9F994-CB09-4C24-9758-F41F890AF43F}" type="pres">
      <dgm:prSet presAssocID="{98503502-0848-4860-98A9-AF21E6752A86}" presName="hierRoot2" presStyleCnt="0">
        <dgm:presLayoutVars>
          <dgm:hierBranch val="init"/>
        </dgm:presLayoutVars>
      </dgm:prSet>
      <dgm:spPr/>
    </dgm:pt>
    <dgm:pt modelId="{40D0F897-ACF5-4FA9-AD7B-8760A14DFA25}" type="pres">
      <dgm:prSet presAssocID="{98503502-0848-4860-98A9-AF21E6752A86}" presName="rootComposite" presStyleCnt="0"/>
      <dgm:spPr/>
    </dgm:pt>
    <dgm:pt modelId="{6F3ECF0C-EB22-4F7C-998B-DF836E42344E}" type="pres">
      <dgm:prSet presAssocID="{98503502-0848-4860-98A9-AF21E6752A86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5039A5-13DD-4DEC-AEFA-098283BD51C0}" type="pres">
      <dgm:prSet presAssocID="{98503502-0848-4860-98A9-AF21E6752A86}" presName="rootConnector" presStyleLbl="node2" presStyleIdx="0" presStyleCnt="6"/>
      <dgm:spPr/>
      <dgm:t>
        <a:bodyPr/>
        <a:lstStyle/>
        <a:p>
          <a:endParaRPr lang="pt-BR"/>
        </a:p>
      </dgm:t>
    </dgm:pt>
    <dgm:pt modelId="{7D94C282-932F-4C03-A919-A78B518BD0B3}" type="pres">
      <dgm:prSet presAssocID="{98503502-0848-4860-98A9-AF21E6752A86}" presName="hierChild4" presStyleCnt="0"/>
      <dgm:spPr/>
    </dgm:pt>
    <dgm:pt modelId="{40333F8C-FB3A-4FB5-99D6-B602E7565E93}" type="pres">
      <dgm:prSet presAssocID="{98503502-0848-4860-98A9-AF21E6752A86}" presName="hierChild5" presStyleCnt="0"/>
      <dgm:spPr/>
    </dgm:pt>
    <dgm:pt modelId="{BEBC05B6-7086-46DC-809B-484189CFB0F0}" type="pres">
      <dgm:prSet presAssocID="{82F3D098-FE82-4068-9679-4DD6C62329F0}" presName="Name37" presStyleLbl="parChTrans1D2" presStyleIdx="1" presStyleCnt="6"/>
      <dgm:spPr/>
      <dgm:t>
        <a:bodyPr/>
        <a:lstStyle/>
        <a:p>
          <a:endParaRPr lang="pt-BR"/>
        </a:p>
      </dgm:t>
    </dgm:pt>
    <dgm:pt modelId="{CA4CAC95-9253-44C3-AC42-9013CB1964A6}" type="pres">
      <dgm:prSet presAssocID="{EC9EDCDF-99AE-48A2-AFF7-98CE80E33230}" presName="hierRoot2" presStyleCnt="0">
        <dgm:presLayoutVars>
          <dgm:hierBranch val="init"/>
        </dgm:presLayoutVars>
      </dgm:prSet>
      <dgm:spPr/>
    </dgm:pt>
    <dgm:pt modelId="{106E827F-DD64-40E3-97DE-9B0D9755708E}" type="pres">
      <dgm:prSet presAssocID="{EC9EDCDF-99AE-48A2-AFF7-98CE80E33230}" presName="rootComposite" presStyleCnt="0"/>
      <dgm:spPr/>
    </dgm:pt>
    <dgm:pt modelId="{304DD91E-7955-4F94-B63E-49FC11E5E93F}" type="pres">
      <dgm:prSet presAssocID="{EC9EDCDF-99AE-48A2-AFF7-98CE80E33230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A9042B-A52E-46B6-9CFA-40AA133B39A9}" type="pres">
      <dgm:prSet presAssocID="{EC9EDCDF-99AE-48A2-AFF7-98CE80E33230}" presName="rootConnector" presStyleLbl="node2" presStyleIdx="1" presStyleCnt="6"/>
      <dgm:spPr/>
      <dgm:t>
        <a:bodyPr/>
        <a:lstStyle/>
        <a:p>
          <a:endParaRPr lang="pt-BR"/>
        </a:p>
      </dgm:t>
    </dgm:pt>
    <dgm:pt modelId="{8963866C-0AA2-4A24-9461-E16C9D5D0171}" type="pres">
      <dgm:prSet presAssocID="{EC9EDCDF-99AE-48A2-AFF7-98CE80E33230}" presName="hierChild4" presStyleCnt="0"/>
      <dgm:spPr/>
    </dgm:pt>
    <dgm:pt modelId="{5B582C3D-2B86-4982-9CBB-52BAC185106F}" type="pres">
      <dgm:prSet presAssocID="{EC9EDCDF-99AE-48A2-AFF7-98CE80E33230}" presName="hierChild5" presStyleCnt="0"/>
      <dgm:spPr/>
    </dgm:pt>
    <dgm:pt modelId="{319FDCF0-FA1A-4398-B2EF-575F4A08564E}" type="pres">
      <dgm:prSet presAssocID="{B9C7415B-A612-4513-A8AE-85209433BFAE}" presName="Name37" presStyleLbl="parChTrans1D2" presStyleIdx="2" presStyleCnt="6"/>
      <dgm:spPr/>
      <dgm:t>
        <a:bodyPr/>
        <a:lstStyle/>
        <a:p>
          <a:endParaRPr lang="pt-BR"/>
        </a:p>
      </dgm:t>
    </dgm:pt>
    <dgm:pt modelId="{8AF57DBF-89BF-4F6D-8F85-C517319F48F3}" type="pres">
      <dgm:prSet presAssocID="{D90C2B16-91B4-406B-B58A-07C6C9537C11}" presName="hierRoot2" presStyleCnt="0">
        <dgm:presLayoutVars>
          <dgm:hierBranch val="init"/>
        </dgm:presLayoutVars>
      </dgm:prSet>
      <dgm:spPr/>
    </dgm:pt>
    <dgm:pt modelId="{B56D617E-155B-4FD2-94FC-4BDF5F5FE3AA}" type="pres">
      <dgm:prSet presAssocID="{D90C2B16-91B4-406B-B58A-07C6C9537C11}" presName="rootComposite" presStyleCnt="0"/>
      <dgm:spPr/>
    </dgm:pt>
    <dgm:pt modelId="{9F278EA1-C88F-42F7-B4C4-4CDCFBE18F67}" type="pres">
      <dgm:prSet presAssocID="{D90C2B16-91B4-406B-B58A-07C6C9537C11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FD7940-2D5B-47F8-BFFA-7D2601BC1DF3}" type="pres">
      <dgm:prSet presAssocID="{D90C2B16-91B4-406B-B58A-07C6C9537C11}" presName="rootConnector" presStyleLbl="node2" presStyleIdx="2" presStyleCnt="6"/>
      <dgm:spPr/>
      <dgm:t>
        <a:bodyPr/>
        <a:lstStyle/>
        <a:p>
          <a:endParaRPr lang="pt-BR"/>
        </a:p>
      </dgm:t>
    </dgm:pt>
    <dgm:pt modelId="{01A0E295-7213-4B25-9D5D-AEE9A2CF171D}" type="pres">
      <dgm:prSet presAssocID="{D90C2B16-91B4-406B-B58A-07C6C9537C11}" presName="hierChild4" presStyleCnt="0"/>
      <dgm:spPr/>
    </dgm:pt>
    <dgm:pt modelId="{E55CB6E4-8BAB-499C-90A5-B7F23B43A1AA}" type="pres">
      <dgm:prSet presAssocID="{D90C2B16-91B4-406B-B58A-07C6C9537C11}" presName="hierChild5" presStyleCnt="0"/>
      <dgm:spPr/>
    </dgm:pt>
    <dgm:pt modelId="{04D3BE55-8C23-492C-A0C5-C5B4C889EED4}" type="pres">
      <dgm:prSet presAssocID="{AB7E5CBF-FB31-4C49-B0AE-C17208E3173C}" presName="Name37" presStyleLbl="parChTrans1D2" presStyleIdx="3" presStyleCnt="6"/>
      <dgm:spPr/>
      <dgm:t>
        <a:bodyPr/>
        <a:lstStyle/>
        <a:p>
          <a:endParaRPr lang="pt-BR"/>
        </a:p>
      </dgm:t>
    </dgm:pt>
    <dgm:pt modelId="{C5AB1A0C-FC2F-48C5-A4CE-6D05C72AA8B2}" type="pres">
      <dgm:prSet presAssocID="{5BC953C9-3200-477F-91BF-8F250C41550B}" presName="hierRoot2" presStyleCnt="0">
        <dgm:presLayoutVars>
          <dgm:hierBranch val="init"/>
        </dgm:presLayoutVars>
      </dgm:prSet>
      <dgm:spPr/>
    </dgm:pt>
    <dgm:pt modelId="{D27736D9-3EC4-41A4-BD52-652F4979A032}" type="pres">
      <dgm:prSet presAssocID="{5BC953C9-3200-477F-91BF-8F250C41550B}" presName="rootComposite" presStyleCnt="0"/>
      <dgm:spPr/>
    </dgm:pt>
    <dgm:pt modelId="{EE44F709-3888-455C-A3FD-3BCB26B2EF05}" type="pres">
      <dgm:prSet presAssocID="{5BC953C9-3200-477F-91BF-8F250C41550B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B24829-D64F-4D98-B76D-93915BE68828}" type="pres">
      <dgm:prSet presAssocID="{5BC953C9-3200-477F-91BF-8F250C41550B}" presName="rootConnector" presStyleLbl="node2" presStyleIdx="3" presStyleCnt="6"/>
      <dgm:spPr/>
      <dgm:t>
        <a:bodyPr/>
        <a:lstStyle/>
        <a:p>
          <a:endParaRPr lang="pt-BR"/>
        </a:p>
      </dgm:t>
    </dgm:pt>
    <dgm:pt modelId="{2DAA910D-35EB-4459-A47C-4E8B7A3EB2F5}" type="pres">
      <dgm:prSet presAssocID="{5BC953C9-3200-477F-91BF-8F250C41550B}" presName="hierChild4" presStyleCnt="0"/>
      <dgm:spPr/>
    </dgm:pt>
    <dgm:pt modelId="{D47B6A96-B644-4E01-AFE1-5871FDAC9C6A}" type="pres">
      <dgm:prSet presAssocID="{5BC953C9-3200-477F-91BF-8F250C41550B}" presName="hierChild5" presStyleCnt="0"/>
      <dgm:spPr/>
    </dgm:pt>
    <dgm:pt modelId="{360F4EA9-05C3-458F-8CED-F384495C76D2}" type="pres">
      <dgm:prSet presAssocID="{A1DB22CB-D566-4723-A76D-4D89B9D187A2}" presName="Name37" presStyleLbl="parChTrans1D2" presStyleIdx="4" presStyleCnt="6"/>
      <dgm:spPr/>
      <dgm:t>
        <a:bodyPr/>
        <a:lstStyle/>
        <a:p>
          <a:endParaRPr lang="pt-BR"/>
        </a:p>
      </dgm:t>
    </dgm:pt>
    <dgm:pt modelId="{415BE27A-51F8-45D6-9588-50DD3EF3D3ED}" type="pres">
      <dgm:prSet presAssocID="{E6142E43-CB3B-4AD5-891F-38F93A2CB139}" presName="hierRoot2" presStyleCnt="0">
        <dgm:presLayoutVars>
          <dgm:hierBranch val="init"/>
        </dgm:presLayoutVars>
      </dgm:prSet>
      <dgm:spPr/>
    </dgm:pt>
    <dgm:pt modelId="{8533699C-8548-45A9-BAD2-A3A1754249AB}" type="pres">
      <dgm:prSet presAssocID="{E6142E43-CB3B-4AD5-891F-38F93A2CB139}" presName="rootComposite" presStyleCnt="0"/>
      <dgm:spPr/>
    </dgm:pt>
    <dgm:pt modelId="{6F1C2570-7E92-4454-83B1-03A61A93ACF5}" type="pres">
      <dgm:prSet presAssocID="{E6142E43-CB3B-4AD5-891F-38F93A2CB139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B61C5C-9CFD-44A1-8E7B-0243B561683C}" type="pres">
      <dgm:prSet presAssocID="{E6142E43-CB3B-4AD5-891F-38F93A2CB139}" presName="rootConnector" presStyleLbl="node2" presStyleIdx="4" presStyleCnt="6"/>
      <dgm:spPr/>
      <dgm:t>
        <a:bodyPr/>
        <a:lstStyle/>
        <a:p>
          <a:endParaRPr lang="pt-BR"/>
        </a:p>
      </dgm:t>
    </dgm:pt>
    <dgm:pt modelId="{ED240586-1CDE-4C14-91C0-93CF5A4986F0}" type="pres">
      <dgm:prSet presAssocID="{E6142E43-CB3B-4AD5-891F-38F93A2CB139}" presName="hierChild4" presStyleCnt="0"/>
      <dgm:spPr/>
    </dgm:pt>
    <dgm:pt modelId="{A35C45D0-6E96-4441-B872-7AD667A906DE}" type="pres">
      <dgm:prSet presAssocID="{E6142E43-CB3B-4AD5-891F-38F93A2CB139}" presName="hierChild5" presStyleCnt="0"/>
      <dgm:spPr/>
    </dgm:pt>
    <dgm:pt modelId="{831BB4F0-45A6-4D7F-A260-64544DFF48B7}" type="pres">
      <dgm:prSet presAssocID="{4839E454-F152-4FD1-801B-EDFAA0BF789C}" presName="Name37" presStyleLbl="parChTrans1D2" presStyleIdx="5" presStyleCnt="6"/>
      <dgm:spPr/>
      <dgm:t>
        <a:bodyPr/>
        <a:lstStyle/>
        <a:p>
          <a:endParaRPr lang="pt-BR"/>
        </a:p>
      </dgm:t>
    </dgm:pt>
    <dgm:pt modelId="{607F6289-1097-4E36-BA5F-5C1C2FE863D7}" type="pres">
      <dgm:prSet presAssocID="{2BC5CDC4-FF07-40B6-97DD-DED3FEB4FFA8}" presName="hierRoot2" presStyleCnt="0">
        <dgm:presLayoutVars>
          <dgm:hierBranch val="init"/>
        </dgm:presLayoutVars>
      </dgm:prSet>
      <dgm:spPr/>
    </dgm:pt>
    <dgm:pt modelId="{BBBAC765-86C9-40AE-9920-542698C05EF8}" type="pres">
      <dgm:prSet presAssocID="{2BC5CDC4-FF07-40B6-97DD-DED3FEB4FFA8}" presName="rootComposite" presStyleCnt="0"/>
      <dgm:spPr/>
    </dgm:pt>
    <dgm:pt modelId="{04A2BCCF-DE16-4C11-8607-F7336ED3FA6E}" type="pres">
      <dgm:prSet presAssocID="{2BC5CDC4-FF07-40B6-97DD-DED3FEB4FFA8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C58BE0-F77B-4CD8-B9C8-61B7556E4B9E}" type="pres">
      <dgm:prSet presAssocID="{2BC5CDC4-FF07-40B6-97DD-DED3FEB4FFA8}" presName="rootConnector" presStyleLbl="node2" presStyleIdx="5" presStyleCnt="6"/>
      <dgm:spPr/>
      <dgm:t>
        <a:bodyPr/>
        <a:lstStyle/>
        <a:p>
          <a:endParaRPr lang="pt-BR"/>
        </a:p>
      </dgm:t>
    </dgm:pt>
    <dgm:pt modelId="{ED7026AD-1ACD-4C79-9A34-41B29F82B8C0}" type="pres">
      <dgm:prSet presAssocID="{2BC5CDC4-FF07-40B6-97DD-DED3FEB4FFA8}" presName="hierChild4" presStyleCnt="0"/>
      <dgm:spPr/>
    </dgm:pt>
    <dgm:pt modelId="{AA9AB272-5A8E-40B4-86A0-B6D2A18EC0B2}" type="pres">
      <dgm:prSet presAssocID="{2BC5CDC4-FF07-40B6-97DD-DED3FEB4FFA8}" presName="hierChild5" presStyleCnt="0"/>
      <dgm:spPr/>
    </dgm:pt>
    <dgm:pt modelId="{893DEF17-7D84-4BEB-A14B-B7B837E610FB}" type="pres">
      <dgm:prSet presAssocID="{E8B012CE-F8F6-41E2-B4A0-AFC19CD66706}" presName="hierChild3" presStyleCnt="0"/>
      <dgm:spPr/>
    </dgm:pt>
  </dgm:ptLst>
  <dgm:cxnLst>
    <dgm:cxn modelId="{913C68A5-31EC-4F8A-A790-98D648BD122B}" type="presOf" srcId="{A1DB22CB-D566-4723-A76D-4D89B9D187A2}" destId="{360F4EA9-05C3-458F-8CED-F384495C76D2}" srcOrd="0" destOrd="0" presId="urn:microsoft.com/office/officeart/2005/8/layout/orgChart1"/>
    <dgm:cxn modelId="{35E92B1D-2CDA-4896-8C62-3D6D85DAF2D2}" type="presOf" srcId="{D90C2B16-91B4-406B-B58A-07C6C9537C11}" destId="{9F278EA1-C88F-42F7-B4C4-4CDCFBE18F67}" srcOrd="0" destOrd="0" presId="urn:microsoft.com/office/officeart/2005/8/layout/orgChart1"/>
    <dgm:cxn modelId="{6BA98C7D-4194-4DC5-BFAC-C189CB50170E}" type="presOf" srcId="{2BC5CDC4-FF07-40B6-97DD-DED3FEB4FFA8}" destId="{04A2BCCF-DE16-4C11-8607-F7336ED3FA6E}" srcOrd="0" destOrd="0" presId="urn:microsoft.com/office/officeart/2005/8/layout/orgChart1"/>
    <dgm:cxn modelId="{44743FEE-2D15-479D-8128-862C5A167AAC}" srcId="{E8B012CE-F8F6-41E2-B4A0-AFC19CD66706}" destId="{98503502-0848-4860-98A9-AF21E6752A86}" srcOrd="0" destOrd="0" parTransId="{11C1F06D-1EDB-4352-9623-86DC88781D68}" sibTransId="{BA993DA0-DD42-4281-9603-52EE52C2B5E4}"/>
    <dgm:cxn modelId="{B9373AB8-3B45-44E5-A0DC-12CB8940D4A8}" type="presOf" srcId="{E6142E43-CB3B-4AD5-891F-38F93A2CB139}" destId="{60B61C5C-9CFD-44A1-8E7B-0243B561683C}" srcOrd="1" destOrd="0" presId="urn:microsoft.com/office/officeart/2005/8/layout/orgChart1"/>
    <dgm:cxn modelId="{7271271A-32AC-4D9D-8D60-30361E3FB5C9}" type="presOf" srcId="{EC9EDCDF-99AE-48A2-AFF7-98CE80E33230}" destId="{304DD91E-7955-4F94-B63E-49FC11E5E93F}" srcOrd="0" destOrd="0" presId="urn:microsoft.com/office/officeart/2005/8/layout/orgChart1"/>
    <dgm:cxn modelId="{433178CE-6F4A-4341-8E1B-F2141358E5C9}" type="presOf" srcId="{B4A7EE84-739A-4584-913F-CF05275610FA}" destId="{ECD1F96A-98D6-41C4-A246-9338D3640A2E}" srcOrd="0" destOrd="0" presId="urn:microsoft.com/office/officeart/2005/8/layout/orgChart1"/>
    <dgm:cxn modelId="{A392E96A-3419-494F-B4D1-F78535644D44}" srcId="{E8B012CE-F8F6-41E2-B4A0-AFC19CD66706}" destId="{5BC953C9-3200-477F-91BF-8F250C41550B}" srcOrd="3" destOrd="0" parTransId="{AB7E5CBF-FB31-4C49-B0AE-C17208E3173C}" sibTransId="{DFEE0609-B73F-4B43-B74C-8DEA52CAF132}"/>
    <dgm:cxn modelId="{FDB81E19-BFD2-47C7-919A-A52CA2F53E3E}" type="presOf" srcId="{4839E454-F152-4FD1-801B-EDFAA0BF789C}" destId="{831BB4F0-45A6-4D7F-A260-64544DFF48B7}" srcOrd="0" destOrd="0" presId="urn:microsoft.com/office/officeart/2005/8/layout/orgChart1"/>
    <dgm:cxn modelId="{D431ADA9-6017-4460-8F5B-FF0D6FF692C7}" type="presOf" srcId="{98503502-0848-4860-98A9-AF21E6752A86}" destId="{005039A5-13DD-4DEC-AEFA-098283BD51C0}" srcOrd="1" destOrd="0" presId="urn:microsoft.com/office/officeart/2005/8/layout/orgChart1"/>
    <dgm:cxn modelId="{99CD85B9-77B3-49B8-A87F-2085DB85106E}" type="presOf" srcId="{B9C7415B-A612-4513-A8AE-85209433BFAE}" destId="{319FDCF0-FA1A-4398-B2EF-575F4A08564E}" srcOrd="0" destOrd="0" presId="urn:microsoft.com/office/officeart/2005/8/layout/orgChart1"/>
    <dgm:cxn modelId="{F5252FF8-A8F1-49A3-89B2-E2D1B36600D3}" type="presOf" srcId="{2BC5CDC4-FF07-40B6-97DD-DED3FEB4FFA8}" destId="{7FC58BE0-F77B-4CD8-B9C8-61B7556E4B9E}" srcOrd="1" destOrd="0" presId="urn:microsoft.com/office/officeart/2005/8/layout/orgChart1"/>
    <dgm:cxn modelId="{1E23FCF3-A344-431C-95C0-4F1CE8785E90}" type="presOf" srcId="{5BC953C9-3200-477F-91BF-8F250C41550B}" destId="{50B24829-D64F-4D98-B76D-93915BE68828}" srcOrd="1" destOrd="0" presId="urn:microsoft.com/office/officeart/2005/8/layout/orgChart1"/>
    <dgm:cxn modelId="{64AC0921-E728-4751-9EB8-1C240992D21A}" type="presOf" srcId="{EC9EDCDF-99AE-48A2-AFF7-98CE80E33230}" destId="{B6A9042B-A52E-46B6-9CFA-40AA133B39A9}" srcOrd="1" destOrd="0" presId="urn:microsoft.com/office/officeart/2005/8/layout/orgChart1"/>
    <dgm:cxn modelId="{27CA0315-1E9E-4D5A-84A6-FDFBB9F9AB5D}" type="presOf" srcId="{82F3D098-FE82-4068-9679-4DD6C62329F0}" destId="{BEBC05B6-7086-46DC-809B-484189CFB0F0}" srcOrd="0" destOrd="0" presId="urn:microsoft.com/office/officeart/2005/8/layout/orgChart1"/>
    <dgm:cxn modelId="{B5F613E7-05E8-4858-A03B-ACC6F6BD2E7B}" srcId="{E8B012CE-F8F6-41E2-B4A0-AFC19CD66706}" destId="{EC9EDCDF-99AE-48A2-AFF7-98CE80E33230}" srcOrd="1" destOrd="0" parTransId="{82F3D098-FE82-4068-9679-4DD6C62329F0}" sibTransId="{C862F0B9-271E-4992-B7DE-86E5A73E68F2}"/>
    <dgm:cxn modelId="{AE787D48-92BD-4615-BD49-89A1B5A1E2DD}" type="presOf" srcId="{AB7E5CBF-FB31-4C49-B0AE-C17208E3173C}" destId="{04D3BE55-8C23-492C-A0C5-C5B4C889EED4}" srcOrd="0" destOrd="0" presId="urn:microsoft.com/office/officeart/2005/8/layout/orgChart1"/>
    <dgm:cxn modelId="{8633E2D8-0698-423F-9650-9FD3C5F0884B}" type="presOf" srcId="{98503502-0848-4860-98A9-AF21E6752A86}" destId="{6F3ECF0C-EB22-4F7C-998B-DF836E42344E}" srcOrd="0" destOrd="0" presId="urn:microsoft.com/office/officeart/2005/8/layout/orgChart1"/>
    <dgm:cxn modelId="{D3E7C5F2-45C0-478F-8453-F93ED698BC33}" srcId="{E8B012CE-F8F6-41E2-B4A0-AFC19CD66706}" destId="{D90C2B16-91B4-406B-B58A-07C6C9537C11}" srcOrd="2" destOrd="0" parTransId="{B9C7415B-A612-4513-A8AE-85209433BFAE}" sibTransId="{73ABC7C2-2287-45D3-ACDA-A421E5E8690F}"/>
    <dgm:cxn modelId="{DB8B77FA-D4E0-4CA6-BA9E-52191F8D14CB}" type="presOf" srcId="{11C1F06D-1EDB-4352-9623-86DC88781D68}" destId="{13C32EDC-6194-450E-B30C-623FBBCD2FF6}" srcOrd="0" destOrd="0" presId="urn:microsoft.com/office/officeart/2005/8/layout/orgChart1"/>
    <dgm:cxn modelId="{4B62E375-3C44-449E-A623-C37EB946E5CB}" type="presOf" srcId="{E8B012CE-F8F6-41E2-B4A0-AFC19CD66706}" destId="{10C924C9-5FC5-4374-9022-DD4A8485804B}" srcOrd="0" destOrd="0" presId="urn:microsoft.com/office/officeart/2005/8/layout/orgChart1"/>
    <dgm:cxn modelId="{A92F408C-32A0-48F7-8C58-77C14D0755B8}" type="presOf" srcId="{5BC953C9-3200-477F-91BF-8F250C41550B}" destId="{EE44F709-3888-455C-A3FD-3BCB26B2EF05}" srcOrd="0" destOrd="0" presId="urn:microsoft.com/office/officeart/2005/8/layout/orgChart1"/>
    <dgm:cxn modelId="{6B1C4F7D-94F4-44B5-8D07-75A21FF25AFA}" type="presOf" srcId="{E6142E43-CB3B-4AD5-891F-38F93A2CB139}" destId="{6F1C2570-7E92-4454-83B1-03A61A93ACF5}" srcOrd="0" destOrd="0" presId="urn:microsoft.com/office/officeart/2005/8/layout/orgChart1"/>
    <dgm:cxn modelId="{AEF4305E-BC82-49AF-A4F5-A4CBD9A8750B}" srcId="{B4A7EE84-739A-4584-913F-CF05275610FA}" destId="{E8B012CE-F8F6-41E2-B4A0-AFC19CD66706}" srcOrd="0" destOrd="0" parTransId="{1AD9D814-CBB2-4ADA-B089-F9E14622B52A}" sibTransId="{C6484EC3-6958-4390-88C2-BFB0FBFD305D}"/>
    <dgm:cxn modelId="{FCEF6243-AFC5-4B4C-9667-551042753AF8}" srcId="{E8B012CE-F8F6-41E2-B4A0-AFC19CD66706}" destId="{2BC5CDC4-FF07-40B6-97DD-DED3FEB4FFA8}" srcOrd="5" destOrd="0" parTransId="{4839E454-F152-4FD1-801B-EDFAA0BF789C}" sibTransId="{2223DC95-5FEC-4EF7-B780-CC2E3FA667F9}"/>
    <dgm:cxn modelId="{E707B608-875F-409E-927F-BFB11CE7C1DF}" srcId="{E8B012CE-F8F6-41E2-B4A0-AFC19CD66706}" destId="{E6142E43-CB3B-4AD5-891F-38F93A2CB139}" srcOrd="4" destOrd="0" parTransId="{A1DB22CB-D566-4723-A76D-4D89B9D187A2}" sibTransId="{1E9BA483-57AF-4638-AB30-CE68EC78F6F8}"/>
    <dgm:cxn modelId="{AE11DFA8-8126-431D-96BB-1A1024C86076}" type="presOf" srcId="{D90C2B16-91B4-406B-B58A-07C6C9537C11}" destId="{B6FD7940-2D5B-47F8-BFFA-7D2601BC1DF3}" srcOrd="1" destOrd="0" presId="urn:microsoft.com/office/officeart/2005/8/layout/orgChart1"/>
    <dgm:cxn modelId="{FC7B1B68-2811-4351-84DE-2F89F8DAA79B}" type="presOf" srcId="{E8B012CE-F8F6-41E2-B4A0-AFC19CD66706}" destId="{FEAB24B9-03B5-4768-94E1-AF0E041F2B80}" srcOrd="1" destOrd="0" presId="urn:microsoft.com/office/officeart/2005/8/layout/orgChart1"/>
    <dgm:cxn modelId="{AA428DB6-BE44-4EBD-A3CC-5CC13B2F8EF5}" type="presParOf" srcId="{ECD1F96A-98D6-41C4-A246-9338D3640A2E}" destId="{2F817AB6-6E57-4BFE-B501-6B5C39085E3F}" srcOrd="0" destOrd="0" presId="urn:microsoft.com/office/officeart/2005/8/layout/orgChart1"/>
    <dgm:cxn modelId="{ACFBAB89-DCC2-4760-98EF-FAB276CA852E}" type="presParOf" srcId="{2F817AB6-6E57-4BFE-B501-6B5C39085E3F}" destId="{127FE1D4-8F5E-4994-91F8-51499CD36723}" srcOrd="0" destOrd="0" presId="urn:microsoft.com/office/officeart/2005/8/layout/orgChart1"/>
    <dgm:cxn modelId="{446F6DAD-8A93-49DC-9136-221BDB8E4C53}" type="presParOf" srcId="{127FE1D4-8F5E-4994-91F8-51499CD36723}" destId="{10C924C9-5FC5-4374-9022-DD4A8485804B}" srcOrd="0" destOrd="0" presId="urn:microsoft.com/office/officeart/2005/8/layout/orgChart1"/>
    <dgm:cxn modelId="{B15E4798-B3EB-4869-8EE0-F25B0DB06B4E}" type="presParOf" srcId="{127FE1D4-8F5E-4994-91F8-51499CD36723}" destId="{FEAB24B9-03B5-4768-94E1-AF0E041F2B80}" srcOrd="1" destOrd="0" presId="urn:microsoft.com/office/officeart/2005/8/layout/orgChart1"/>
    <dgm:cxn modelId="{26F6222F-87CA-45ED-A078-E7495E40A826}" type="presParOf" srcId="{2F817AB6-6E57-4BFE-B501-6B5C39085E3F}" destId="{1AF7B4C6-A8DC-4208-8C68-A2A4122D2196}" srcOrd="1" destOrd="0" presId="urn:microsoft.com/office/officeart/2005/8/layout/orgChart1"/>
    <dgm:cxn modelId="{3D650973-E7BC-424B-A40D-828AC90E09F4}" type="presParOf" srcId="{1AF7B4C6-A8DC-4208-8C68-A2A4122D2196}" destId="{13C32EDC-6194-450E-B30C-623FBBCD2FF6}" srcOrd="0" destOrd="0" presId="urn:microsoft.com/office/officeart/2005/8/layout/orgChart1"/>
    <dgm:cxn modelId="{C312C364-B7F5-43B6-9D11-D14F716F9525}" type="presParOf" srcId="{1AF7B4C6-A8DC-4208-8C68-A2A4122D2196}" destId="{30D9F994-CB09-4C24-9758-F41F890AF43F}" srcOrd="1" destOrd="0" presId="urn:microsoft.com/office/officeart/2005/8/layout/orgChart1"/>
    <dgm:cxn modelId="{E786CD20-30B2-4678-83C8-6B71E8566286}" type="presParOf" srcId="{30D9F994-CB09-4C24-9758-F41F890AF43F}" destId="{40D0F897-ACF5-4FA9-AD7B-8760A14DFA25}" srcOrd="0" destOrd="0" presId="urn:microsoft.com/office/officeart/2005/8/layout/orgChart1"/>
    <dgm:cxn modelId="{0428D528-1038-4850-9DFA-F1A7BA60898F}" type="presParOf" srcId="{40D0F897-ACF5-4FA9-AD7B-8760A14DFA25}" destId="{6F3ECF0C-EB22-4F7C-998B-DF836E42344E}" srcOrd="0" destOrd="0" presId="urn:microsoft.com/office/officeart/2005/8/layout/orgChart1"/>
    <dgm:cxn modelId="{D6802EDF-B27E-4529-B8A7-35379C22106B}" type="presParOf" srcId="{40D0F897-ACF5-4FA9-AD7B-8760A14DFA25}" destId="{005039A5-13DD-4DEC-AEFA-098283BD51C0}" srcOrd="1" destOrd="0" presId="urn:microsoft.com/office/officeart/2005/8/layout/orgChart1"/>
    <dgm:cxn modelId="{CB9B4CF8-57B4-4ED6-B623-20DB16446E0F}" type="presParOf" srcId="{30D9F994-CB09-4C24-9758-F41F890AF43F}" destId="{7D94C282-932F-4C03-A919-A78B518BD0B3}" srcOrd="1" destOrd="0" presId="urn:microsoft.com/office/officeart/2005/8/layout/orgChart1"/>
    <dgm:cxn modelId="{EEBE14CF-F53F-4F6D-9F31-5EBC9588C7A9}" type="presParOf" srcId="{30D9F994-CB09-4C24-9758-F41F890AF43F}" destId="{40333F8C-FB3A-4FB5-99D6-B602E7565E93}" srcOrd="2" destOrd="0" presId="urn:microsoft.com/office/officeart/2005/8/layout/orgChart1"/>
    <dgm:cxn modelId="{DAB88DB5-D142-4191-9A33-E829F24DF2B1}" type="presParOf" srcId="{1AF7B4C6-A8DC-4208-8C68-A2A4122D2196}" destId="{BEBC05B6-7086-46DC-809B-484189CFB0F0}" srcOrd="2" destOrd="0" presId="urn:microsoft.com/office/officeart/2005/8/layout/orgChart1"/>
    <dgm:cxn modelId="{F7ADDBFF-CA56-4BD0-8706-4A9FC9B34961}" type="presParOf" srcId="{1AF7B4C6-A8DC-4208-8C68-A2A4122D2196}" destId="{CA4CAC95-9253-44C3-AC42-9013CB1964A6}" srcOrd="3" destOrd="0" presId="urn:microsoft.com/office/officeart/2005/8/layout/orgChart1"/>
    <dgm:cxn modelId="{A7DD5FCD-D7D6-4919-B28E-53947758675F}" type="presParOf" srcId="{CA4CAC95-9253-44C3-AC42-9013CB1964A6}" destId="{106E827F-DD64-40E3-97DE-9B0D9755708E}" srcOrd="0" destOrd="0" presId="urn:microsoft.com/office/officeart/2005/8/layout/orgChart1"/>
    <dgm:cxn modelId="{A8A8EC3C-186D-4413-8136-C4E45CFE83CE}" type="presParOf" srcId="{106E827F-DD64-40E3-97DE-9B0D9755708E}" destId="{304DD91E-7955-4F94-B63E-49FC11E5E93F}" srcOrd="0" destOrd="0" presId="urn:microsoft.com/office/officeart/2005/8/layout/orgChart1"/>
    <dgm:cxn modelId="{6290F2AD-2513-4D68-8CDD-3866FBDEA88A}" type="presParOf" srcId="{106E827F-DD64-40E3-97DE-9B0D9755708E}" destId="{B6A9042B-A52E-46B6-9CFA-40AA133B39A9}" srcOrd="1" destOrd="0" presId="urn:microsoft.com/office/officeart/2005/8/layout/orgChart1"/>
    <dgm:cxn modelId="{DA929468-1878-4F5B-9F1A-ECB0656D7039}" type="presParOf" srcId="{CA4CAC95-9253-44C3-AC42-9013CB1964A6}" destId="{8963866C-0AA2-4A24-9461-E16C9D5D0171}" srcOrd="1" destOrd="0" presId="urn:microsoft.com/office/officeart/2005/8/layout/orgChart1"/>
    <dgm:cxn modelId="{1E47A1E2-3204-409C-804A-04827EDDF616}" type="presParOf" srcId="{CA4CAC95-9253-44C3-AC42-9013CB1964A6}" destId="{5B582C3D-2B86-4982-9CBB-52BAC185106F}" srcOrd="2" destOrd="0" presId="urn:microsoft.com/office/officeart/2005/8/layout/orgChart1"/>
    <dgm:cxn modelId="{0EF9D1A8-0C44-4308-806C-FF11FBC980E5}" type="presParOf" srcId="{1AF7B4C6-A8DC-4208-8C68-A2A4122D2196}" destId="{319FDCF0-FA1A-4398-B2EF-575F4A08564E}" srcOrd="4" destOrd="0" presId="urn:microsoft.com/office/officeart/2005/8/layout/orgChart1"/>
    <dgm:cxn modelId="{5DF1C409-9A80-469F-BB5B-9902E2AB1DD1}" type="presParOf" srcId="{1AF7B4C6-A8DC-4208-8C68-A2A4122D2196}" destId="{8AF57DBF-89BF-4F6D-8F85-C517319F48F3}" srcOrd="5" destOrd="0" presId="urn:microsoft.com/office/officeart/2005/8/layout/orgChart1"/>
    <dgm:cxn modelId="{585CCDF6-FBFD-42A3-9A5B-03F469C8F144}" type="presParOf" srcId="{8AF57DBF-89BF-4F6D-8F85-C517319F48F3}" destId="{B56D617E-155B-4FD2-94FC-4BDF5F5FE3AA}" srcOrd="0" destOrd="0" presId="urn:microsoft.com/office/officeart/2005/8/layout/orgChart1"/>
    <dgm:cxn modelId="{4A700678-789E-48B7-935F-289F07322B4A}" type="presParOf" srcId="{B56D617E-155B-4FD2-94FC-4BDF5F5FE3AA}" destId="{9F278EA1-C88F-42F7-B4C4-4CDCFBE18F67}" srcOrd="0" destOrd="0" presId="urn:microsoft.com/office/officeart/2005/8/layout/orgChart1"/>
    <dgm:cxn modelId="{FA9B265C-E5FE-4279-A940-22B543CDBB34}" type="presParOf" srcId="{B56D617E-155B-4FD2-94FC-4BDF5F5FE3AA}" destId="{B6FD7940-2D5B-47F8-BFFA-7D2601BC1DF3}" srcOrd="1" destOrd="0" presId="urn:microsoft.com/office/officeart/2005/8/layout/orgChart1"/>
    <dgm:cxn modelId="{FB9DD234-A01B-43DA-8181-BA844943C9A2}" type="presParOf" srcId="{8AF57DBF-89BF-4F6D-8F85-C517319F48F3}" destId="{01A0E295-7213-4B25-9D5D-AEE9A2CF171D}" srcOrd="1" destOrd="0" presId="urn:microsoft.com/office/officeart/2005/8/layout/orgChart1"/>
    <dgm:cxn modelId="{AEB75F6D-2077-40EB-9EA5-14EC7C5A0D79}" type="presParOf" srcId="{8AF57DBF-89BF-4F6D-8F85-C517319F48F3}" destId="{E55CB6E4-8BAB-499C-90A5-B7F23B43A1AA}" srcOrd="2" destOrd="0" presId="urn:microsoft.com/office/officeart/2005/8/layout/orgChart1"/>
    <dgm:cxn modelId="{A903CAD3-6909-4FB2-BE74-FB395E1127F8}" type="presParOf" srcId="{1AF7B4C6-A8DC-4208-8C68-A2A4122D2196}" destId="{04D3BE55-8C23-492C-A0C5-C5B4C889EED4}" srcOrd="6" destOrd="0" presId="urn:microsoft.com/office/officeart/2005/8/layout/orgChart1"/>
    <dgm:cxn modelId="{CAE46719-0DAB-43C9-A809-16D14F3146BF}" type="presParOf" srcId="{1AF7B4C6-A8DC-4208-8C68-A2A4122D2196}" destId="{C5AB1A0C-FC2F-48C5-A4CE-6D05C72AA8B2}" srcOrd="7" destOrd="0" presId="urn:microsoft.com/office/officeart/2005/8/layout/orgChart1"/>
    <dgm:cxn modelId="{8A3FECB7-C98C-4AF6-A082-2B7DBB7F5476}" type="presParOf" srcId="{C5AB1A0C-FC2F-48C5-A4CE-6D05C72AA8B2}" destId="{D27736D9-3EC4-41A4-BD52-652F4979A032}" srcOrd="0" destOrd="0" presId="urn:microsoft.com/office/officeart/2005/8/layout/orgChart1"/>
    <dgm:cxn modelId="{7031DB46-B08F-4CA1-9838-DA45DEE32AC7}" type="presParOf" srcId="{D27736D9-3EC4-41A4-BD52-652F4979A032}" destId="{EE44F709-3888-455C-A3FD-3BCB26B2EF05}" srcOrd="0" destOrd="0" presId="urn:microsoft.com/office/officeart/2005/8/layout/orgChart1"/>
    <dgm:cxn modelId="{A0A83DBC-3A5D-4226-BE23-41F008FE3BBA}" type="presParOf" srcId="{D27736D9-3EC4-41A4-BD52-652F4979A032}" destId="{50B24829-D64F-4D98-B76D-93915BE68828}" srcOrd="1" destOrd="0" presId="urn:microsoft.com/office/officeart/2005/8/layout/orgChart1"/>
    <dgm:cxn modelId="{40C44085-3081-43EF-8D64-B15B312D4E1B}" type="presParOf" srcId="{C5AB1A0C-FC2F-48C5-A4CE-6D05C72AA8B2}" destId="{2DAA910D-35EB-4459-A47C-4E8B7A3EB2F5}" srcOrd="1" destOrd="0" presId="urn:microsoft.com/office/officeart/2005/8/layout/orgChart1"/>
    <dgm:cxn modelId="{E0749EDB-EEAD-459C-9F35-33DF4CC8B4D6}" type="presParOf" srcId="{C5AB1A0C-FC2F-48C5-A4CE-6D05C72AA8B2}" destId="{D47B6A96-B644-4E01-AFE1-5871FDAC9C6A}" srcOrd="2" destOrd="0" presId="urn:microsoft.com/office/officeart/2005/8/layout/orgChart1"/>
    <dgm:cxn modelId="{98436393-AACE-4E0F-89B2-7CD5A09F73B6}" type="presParOf" srcId="{1AF7B4C6-A8DC-4208-8C68-A2A4122D2196}" destId="{360F4EA9-05C3-458F-8CED-F384495C76D2}" srcOrd="8" destOrd="0" presId="urn:microsoft.com/office/officeart/2005/8/layout/orgChart1"/>
    <dgm:cxn modelId="{4981C5E6-D06C-47F9-A272-67CFC7CE77B9}" type="presParOf" srcId="{1AF7B4C6-A8DC-4208-8C68-A2A4122D2196}" destId="{415BE27A-51F8-45D6-9588-50DD3EF3D3ED}" srcOrd="9" destOrd="0" presId="urn:microsoft.com/office/officeart/2005/8/layout/orgChart1"/>
    <dgm:cxn modelId="{0FCCD043-FDBF-48CA-976B-45C02A99F9FE}" type="presParOf" srcId="{415BE27A-51F8-45D6-9588-50DD3EF3D3ED}" destId="{8533699C-8548-45A9-BAD2-A3A1754249AB}" srcOrd="0" destOrd="0" presId="urn:microsoft.com/office/officeart/2005/8/layout/orgChart1"/>
    <dgm:cxn modelId="{87753723-8816-4F81-8A1C-DA75AFFAB161}" type="presParOf" srcId="{8533699C-8548-45A9-BAD2-A3A1754249AB}" destId="{6F1C2570-7E92-4454-83B1-03A61A93ACF5}" srcOrd="0" destOrd="0" presId="urn:microsoft.com/office/officeart/2005/8/layout/orgChart1"/>
    <dgm:cxn modelId="{49E22F01-C31F-4694-A7B5-71D590585DD3}" type="presParOf" srcId="{8533699C-8548-45A9-BAD2-A3A1754249AB}" destId="{60B61C5C-9CFD-44A1-8E7B-0243B561683C}" srcOrd="1" destOrd="0" presId="urn:microsoft.com/office/officeart/2005/8/layout/orgChart1"/>
    <dgm:cxn modelId="{2E0CA5A0-0DE1-4375-9031-935CBD7559E1}" type="presParOf" srcId="{415BE27A-51F8-45D6-9588-50DD3EF3D3ED}" destId="{ED240586-1CDE-4C14-91C0-93CF5A4986F0}" srcOrd="1" destOrd="0" presId="urn:microsoft.com/office/officeart/2005/8/layout/orgChart1"/>
    <dgm:cxn modelId="{DCD41A0A-867B-4AA5-BE74-037F67EB6FAD}" type="presParOf" srcId="{415BE27A-51F8-45D6-9588-50DD3EF3D3ED}" destId="{A35C45D0-6E96-4441-B872-7AD667A906DE}" srcOrd="2" destOrd="0" presId="urn:microsoft.com/office/officeart/2005/8/layout/orgChart1"/>
    <dgm:cxn modelId="{5C7A6FD2-68C8-440E-AC98-FCB9DEE02BEF}" type="presParOf" srcId="{1AF7B4C6-A8DC-4208-8C68-A2A4122D2196}" destId="{831BB4F0-45A6-4D7F-A260-64544DFF48B7}" srcOrd="10" destOrd="0" presId="urn:microsoft.com/office/officeart/2005/8/layout/orgChart1"/>
    <dgm:cxn modelId="{21DB2F0E-DC61-40E5-BEA0-89B367B54102}" type="presParOf" srcId="{1AF7B4C6-A8DC-4208-8C68-A2A4122D2196}" destId="{607F6289-1097-4E36-BA5F-5C1C2FE863D7}" srcOrd="11" destOrd="0" presId="urn:microsoft.com/office/officeart/2005/8/layout/orgChart1"/>
    <dgm:cxn modelId="{80677B16-6D9D-4632-9040-45F53AFFA56B}" type="presParOf" srcId="{607F6289-1097-4E36-BA5F-5C1C2FE863D7}" destId="{BBBAC765-86C9-40AE-9920-542698C05EF8}" srcOrd="0" destOrd="0" presId="urn:microsoft.com/office/officeart/2005/8/layout/orgChart1"/>
    <dgm:cxn modelId="{D28E52D4-0334-45DD-88AB-4DCE28A79CEE}" type="presParOf" srcId="{BBBAC765-86C9-40AE-9920-542698C05EF8}" destId="{04A2BCCF-DE16-4C11-8607-F7336ED3FA6E}" srcOrd="0" destOrd="0" presId="urn:microsoft.com/office/officeart/2005/8/layout/orgChart1"/>
    <dgm:cxn modelId="{49139B13-7D15-4B89-AF79-FDA8F92B0902}" type="presParOf" srcId="{BBBAC765-86C9-40AE-9920-542698C05EF8}" destId="{7FC58BE0-F77B-4CD8-B9C8-61B7556E4B9E}" srcOrd="1" destOrd="0" presId="urn:microsoft.com/office/officeart/2005/8/layout/orgChart1"/>
    <dgm:cxn modelId="{D92E53B5-5D89-4B5A-B7E6-91183ED3DCDD}" type="presParOf" srcId="{607F6289-1097-4E36-BA5F-5C1C2FE863D7}" destId="{ED7026AD-1ACD-4C79-9A34-41B29F82B8C0}" srcOrd="1" destOrd="0" presId="urn:microsoft.com/office/officeart/2005/8/layout/orgChart1"/>
    <dgm:cxn modelId="{8DC2DC09-CADD-4D7C-BAE7-594FFBEC36DD}" type="presParOf" srcId="{607F6289-1097-4E36-BA5F-5C1C2FE863D7}" destId="{AA9AB272-5A8E-40B4-86A0-B6D2A18EC0B2}" srcOrd="2" destOrd="0" presId="urn:microsoft.com/office/officeart/2005/8/layout/orgChart1"/>
    <dgm:cxn modelId="{7AB12A60-AD89-44FD-98A7-2DDF1739327F}" type="presParOf" srcId="{2F817AB6-6E57-4BFE-B501-6B5C39085E3F}" destId="{893DEF17-7D84-4BEB-A14B-B7B837E610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7EE84-739A-4584-913F-CF05275610FA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8B012CE-F8F6-41E2-B4A0-AFC19CD66706}">
      <dgm:prSet phldrT="[Texto]" custT="1"/>
      <dgm:spPr>
        <a:solidFill>
          <a:srgbClr val="FF4747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Gestão de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AD9D814-CBB2-4ADA-B089-F9E14622B52A}" type="par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6484EC3-6958-4390-88C2-BFB0FBFD305D}" type="sib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98503502-0848-4860-98A9-AF21E6752A86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i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Planejar gestão</a:t>
          </a:r>
          <a:endParaRPr lang="pt-BR" sz="1600" i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1C1F06D-1EDB-4352-9623-86DC88781D68}" type="par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A993DA0-DD42-4281-9603-52EE52C2B5E4}" type="sib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C9EDCDF-99AE-48A2-AFF7-98CE80E33230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Identificar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82F3D098-FE82-4068-9679-4DD6C62329F0}" type="par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862F0B9-271E-4992-B7DE-86E5A73E68F2}" type="sib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90C2B16-91B4-406B-B58A-07C6C9537C11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qualitativa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9C7415B-A612-4513-A8AE-85209433BFAE}" type="par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73ABC7C2-2287-45D3-ACDA-A421E5E8690F}" type="sib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BC953C9-3200-477F-91BF-8F250C41550B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quantitativa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B7E5CBF-FB31-4C49-B0AE-C17208E3173C}" type="par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FEE0609-B73F-4B43-B74C-8DEA52CAF132}" type="sib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6142E43-CB3B-4AD5-891F-38F93A2CB139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Reposta ao risco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1DB22CB-D566-4723-A76D-4D89B9D187A2}" type="parTrans" cxnId="{E707B608-875F-409E-927F-BFB11CE7C1DF}">
      <dgm:prSet/>
      <dgm:spPr/>
      <dgm:t>
        <a:bodyPr/>
        <a:lstStyle/>
        <a:p>
          <a:endParaRPr lang="pt-BR" sz="1600"/>
        </a:p>
      </dgm:t>
    </dgm:pt>
    <dgm:pt modelId="{1E9BA483-57AF-4638-AB30-CE68EC78F6F8}" type="sibTrans" cxnId="{E707B608-875F-409E-927F-BFB11CE7C1DF}">
      <dgm:prSet/>
      <dgm:spPr/>
      <dgm:t>
        <a:bodyPr/>
        <a:lstStyle/>
        <a:p>
          <a:endParaRPr lang="pt-BR" sz="1600"/>
        </a:p>
      </dgm:t>
    </dgm:pt>
    <dgm:pt modelId="{2BC5CDC4-FF07-40B6-97DD-DED3FEB4FFA8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Monitorar e controlar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839E454-F152-4FD1-801B-EDFAA0BF789C}" type="parTrans" cxnId="{FCEF6243-AFC5-4B4C-9667-551042753AF8}">
      <dgm:prSet/>
      <dgm:spPr/>
      <dgm:t>
        <a:bodyPr/>
        <a:lstStyle/>
        <a:p>
          <a:endParaRPr lang="pt-BR" sz="1600"/>
        </a:p>
      </dgm:t>
    </dgm:pt>
    <dgm:pt modelId="{2223DC95-5FEC-4EF7-B780-CC2E3FA667F9}" type="sibTrans" cxnId="{FCEF6243-AFC5-4B4C-9667-551042753AF8}">
      <dgm:prSet/>
      <dgm:spPr/>
      <dgm:t>
        <a:bodyPr/>
        <a:lstStyle/>
        <a:p>
          <a:endParaRPr lang="pt-BR" sz="1600"/>
        </a:p>
      </dgm:t>
    </dgm:pt>
    <dgm:pt modelId="{ECD1F96A-98D6-41C4-A246-9338D3640A2E}" type="pres">
      <dgm:prSet presAssocID="{B4A7EE84-739A-4584-913F-CF052756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F817AB6-6E57-4BFE-B501-6B5C39085E3F}" type="pres">
      <dgm:prSet presAssocID="{E8B012CE-F8F6-41E2-B4A0-AFC19CD66706}" presName="hierRoot1" presStyleCnt="0">
        <dgm:presLayoutVars>
          <dgm:hierBranch val="init"/>
        </dgm:presLayoutVars>
      </dgm:prSet>
      <dgm:spPr/>
    </dgm:pt>
    <dgm:pt modelId="{127FE1D4-8F5E-4994-91F8-51499CD36723}" type="pres">
      <dgm:prSet presAssocID="{E8B012CE-F8F6-41E2-B4A0-AFC19CD66706}" presName="rootComposite1" presStyleCnt="0"/>
      <dgm:spPr/>
    </dgm:pt>
    <dgm:pt modelId="{10C924C9-5FC5-4374-9022-DD4A8485804B}" type="pres">
      <dgm:prSet presAssocID="{E8B012CE-F8F6-41E2-B4A0-AFC19CD667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AB24B9-03B5-4768-94E1-AF0E041F2B80}" type="pres">
      <dgm:prSet presAssocID="{E8B012CE-F8F6-41E2-B4A0-AFC19CD6670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AF7B4C6-A8DC-4208-8C68-A2A4122D2196}" type="pres">
      <dgm:prSet presAssocID="{E8B012CE-F8F6-41E2-B4A0-AFC19CD66706}" presName="hierChild2" presStyleCnt="0"/>
      <dgm:spPr/>
    </dgm:pt>
    <dgm:pt modelId="{13C32EDC-6194-450E-B30C-623FBBCD2FF6}" type="pres">
      <dgm:prSet presAssocID="{11C1F06D-1EDB-4352-9623-86DC88781D68}" presName="Name37" presStyleLbl="parChTrans1D2" presStyleIdx="0" presStyleCnt="6"/>
      <dgm:spPr/>
      <dgm:t>
        <a:bodyPr/>
        <a:lstStyle/>
        <a:p>
          <a:endParaRPr lang="pt-BR"/>
        </a:p>
      </dgm:t>
    </dgm:pt>
    <dgm:pt modelId="{30D9F994-CB09-4C24-9758-F41F890AF43F}" type="pres">
      <dgm:prSet presAssocID="{98503502-0848-4860-98A9-AF21E6752A86}" presName="hierRoot2" presStyleCnt="0">
        <dgm:presLayoutVars>
          <dgm:hierBranch val="init"/>
        </dgm:presLayoutVars>
      </dgm:prSet>
      <dgm:spPr/>
    </dgm:pt>
    <dgm:pt modelId="{40D0F897-ACF5-4FA9-AD7B-8760A14DFA25}" type="pres">
      <dgm:prSet presAssocID="{98503502-0848-4860-98A9-AF21E6752A86}" presName="rootComposite" presStyleCnt="0"/>
      <dgm:spPr/>
    </dgm:pt>
    <dgm:pt modelId="{6F3ECF0C-EB22-4F7C-998B-DF836E42344E}" type="pres">
      <dgm:prSet presAssocID="{98503502-0848-4860-98A9-AF21E6752A86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5039A5-13DD-4DEC-AEFA-098283BD51C0}" type="pres">
      <dgm:prSet presAssocID="{98503502-0848-4860-98A9-AF21E6752A86}" presName="rootConnector" presStyleLbl="node2" presStyleIdx="0" presStyleCnt="6"/>
      <dgm:spPr/>
      <dgm:t>
        <a:bodyPr/>
        <a:lstStyle/>
        <a:p>
          <a:endParaRPr lang="pt-BR"/>
        </a:p>
      </dgm:t>
    </dgm:pt>
    <dgm:pt modelId="{7D94C282-932F-4C03-A919-A78B518BD0B3}" type="pres">
      <dgm:prSet presAssocID="{98503502-0848-4860-98A9-AF21E6752A86}" presName="hierChild4" presStyleCnt="0"/>
      <dgm:spPr/>
    </dgm:pt>
    <dgm:pt modelId="{40333F8C-FB3A-4FB5-99D6-B602E7565E93}" type="pres">
      <dgm:prSet presAssocID="{98503502-0848-4860-98A9-AF21E6752A86}" presName="hierChild5" presStyleCnt="0"/>
      <dgm:spPr/>
    </dgm:pt>
    <dgm:pt modelId="{BEBC05B6-7086-46DC-809B-484189CFB0F0}" type="pres">
      <dgm:prSet presAssocID="{82F3D098-FE82-4068-9679-4DD6C62329F0}" presName="Name37" presStyleLbl="parChTrans1D2" presStyleIdx="1" presStyleCnt="6"/>
      <dgm:spPr/>
      <dgm:t>
        <a:bodyPr/>
        <a:lstStyle/>
        <a:p>
          <a:endParaRPr lang="pt-BR"/>
        </a:p>
      </dgm:t>
    </dgm:pt>
    <dgm:pt modelId="{CA4CAC95-9253-44C3-AC42-9013CB1964A6}" type="pres">
      <dgm:prSet presAssocID="{EC9EDCDF-99AE-48A2-AFF7-98CE80E33230}" presName="hierRoot2" presStyleCnt="0">
        <dgm:presLayoutVars>
          <dgm:hierBranch val="init"/>
        </dgm:presLayoutVars>
      </dgm:prSet>
      <dgm:spPr/>
    </dgm:pt>
    <dgm:pt modelId="{106E827F-DD64-40E3-97DE-9B0D9755708E}" type="pres">
      <dgm:prSet presAssocID="{EC9EDCDF-99AE-48A2-AFF7-98CE80E33230}" presName="rootComposite" presStyleCnt="0"/>
      <dgm:spPr/>
    </dgm:pt>
    <dgm:pt modelId="{304DD91E-7955-4F94-B63E-49FC11E5E93F}" type="pres">
      <dgm:prSet presAssocID="{EC9EDCDF-99AE-48A2-AFF7-98CE80E33230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A9042B-A52E-46B6-9CFA-40AA133B39A9}" type="pres">
      <dgm:prSet presAssocID="{EC9EDCDF-99AE-48A2-AFF7-98CE80E33230}" presName="rootConnector" presStyleLbl="node2" presStyleIdx="1" presStyleCnt="6"/>
      <dgm:spPr/>
      <dgm:t>
        <a:bodyPr/>
        <a:lstStyle/>
        <a:p>
          <a:endParaRPr lang="pt-BR"/>
        </a:p>
      </dgm:t>
    </dgm:pt>
    <dgm:pt modelId="{8963866C-0AA2-4A24-9461-E16C9D5D0171}" type="pres">
      <dgm:prSet presAssocID="{EC9EDCDF-99AE-48A2-AFF7-98CE80E33230}" presName="hierChild4" presStyleCnt="0"/>
      <dgm:spPr/>
    </dgm:pt>
    <dgm:pt modelId="{5B582C3D-2B86-4982-9CBB-52BAC185106F}" type="pres">
      <dgm:prSet presAssocID="{EC9EDCDF-99AE-48A2-AFF7-98CE80E33230}" presName="hierChild5" presStyleCnt="0"/>
      <dgm:spPr/>
    </dgm:pt>
    <dgm:pt modelId="{319FDCF0-FA1A-4398-B2EF-575F4A08564E}" type="pres">
      <dgm:prSet presAssocID="{B9C7415B-A612-4513-A8AE-85209433BFAE}" presName="Name37" presStyleLbl="parChTrans1D2" presStyleIdx="2" presStyleCnt="6"/>
      <dgm:spPr/>
      <dgm:t>
        <a:bodyPr/>
        <a:lstStyle/>
        <a:p>
          <a:endParaRPr lang="pt-BR"/>
        </a:p>
      </dgm:t>
    </dgm:pt>
    <dgm:pt modelId="{8AF57DBF-89BF-4F6D-8F85-C517319F48F3}" type="pres">
      <dgm:prSet presAssocID="{D90C2B16-91B4-406B-B58A-07C6C9537C11}" presName="hierRoot2" presStyleCnt="0">
        <dgm:presLayoutVars>
          <dgm:hierBranch val="init"/>
        </dgm:presLayoutVars>
      </dgm:prSet>
      <dgm:spPr/>
    </dgm:pt>
    <dgm:pt modelId="{B56D617E-155B-4FD2-94FC-4BDF5F5FE3AA}" type="pres">
      <dgm:prSet presAssocID="{D90C2B16-91B4-406B-B58A-07C6C9537C11}" presName="rootComposite" presStyleCnt="0"/>
      <dgm:spPr/>
    </dgm:pt>
    <dgm:pt modelId="{9F278EA1-C88F-42F7-B4C4-4CDCFBE18F67}" type="pres">
      <dgm:prSet presAssocID="{D90C2B16-91B4-406B-B58A-07C6C9537C11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FD7940-2D5B-47F8-BFFA-7D2601BC1DF3}" type="pres">
      <dgm:prSet presAssocID="{D90C2B16-91B4-406B-B58A-07C6C9537C11}" presName="rootConnector" presStyleLbl="node2" presStyleIdx="2" presStyleCnt="6"/>
      <dgm:spPr/>
      <dgm:t>
        <a:bodyPr/>
        <a:lstStyle/>
        <a:p>
          <a:endParaRPr lang="pt-BR"/>
        </a:p>
      </dgm:t>
    </dgm:pt>
    <dgm:pt modelId="{01A0E295-7213-4B25-9D5D-AEE9A2CF171D}" type="pres">
      <dgm:prSet presAssocID="{D90C2B16-91B4-406B-B58A-07C6C9537C11}" presName="hierChild4" presStyleCnt="0"/>
      <dgm:spPr/>
    </dgm:pt>
    <dgm:pt modelId="{E55CB6E4-8BAB-499C-90A5-B7F23B43A1AA}" type="pres">
      <dgm:prSet presAssocID="{D90C2B16-91B4-406B-B58A-07C6C9537C11}" presName="hierChild5" presStyleCnt="0"/>
      <dgm:spPr/>
    </dgm:pt>
    <dgm:pt modelId="{04D3BE55-8C23-492C-A0C5-C5B4C889EED4}" type="pres">
      <dgm:prSet presAssocID="{AB7E5CBF-FB31-4C49-B0AE-C17208E3173C}" presName="Name37" presStyleLbl="parChTrans1D2" presStyleIdx="3" presStyleCnt="6"/>
      <dgm:spPr/>
      <dgm:t>
        <a:bodyPr/>
        <a:lstStyle/>
        <a:p>
          <a:endParaRPr lang="pt-BR"/>
        </a:p>
      </dgm:t>
    </dgm:pt>
    <dgm:pt modelId="{C5AB1A0C-FC2F-48C5-A4CE-6D05C72AA8B2}" type="pres">
      <dgm:prSet presAssocID="{5BC953C9-3200-477F-91BF-8F250C41550B}" presName="hierRoot2" presStyleCnt="0">
        <dgm:presLayoutVars>
          <dgm:hierBranch val="init"/>
        </dgm:presLayoutVars>
      </dgm:prSet>
      <dgm:spPr/>
    </dgm:pt>
    <dgm:pt modelId="{D27736D9-3EC4-41A4-BD52-652F4979A032}" type="pres">
      <dgm:prSet presAssocID="{5BC953C9-3200-477F-91BF-8F250C41550B}" presName="rootComposite" presStyleCnt="0"/>
      <dgm:spPr/>
    </dgm:pt>
    <dgm:pt modelId="{EE44F709-3888-455C-A3FD-3BCB26B2EF05}" type="pres">
      <dgm:prSet presAssocID="{5BC953C9-3200-477F-91BF-8F250C41550B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B24829-D64F-4D98-B76D-93915BE68828}" type="pres">
      <dgm:prSet presAssocID="{5BC953C9-3200-477F-91BF-8F250C41550B}" presName="rootConnector" presStyleLbl="node2" presStyleIdx="3" presStyleCnt="6"/>
      <dgm:spPr/>
      <dgm:t>
        <a:bodyPr/>
        <a:lstStyle/>
        <a:p>
          <a:endParaRPr lang="pt-BR"/>
        </a:p>
      </dgm:t>
    </dgm:pt>
    <dgm:pt modelId="{2DAA910D-35EB-4459-A47C-4E8B7A3EB2F5}" type="pres">
      <dgm:prSet presAssocID="{5BC953C9-3200-477F-91BF-8F250C41550B}" presName="hierChild4" presStyleCnt="0"/>
      <dgm:spPr/>
    </dgm:pt>
    <dgm:pt modelId="{D47B6A96-B644-4E01-AFE1-5871FDAC9C6A}" type="pres">
      <dgm:prSet presAssocID="{5BC953C9-3200-477F-91BF-8F250C41550B}" presName="hierChild5" presStyleCnt="0"/>
      <dgm:spPr/>
    </dgm:pt>
    <dgm:pt modelId="{360F4EA9-05C3-458F-8CED-F384495C76D2}" type="pres">
      <dgm:prSet presAssocID="{A1DB22CB-D566-4723-A76D-4D89B9D187A2}" presName="Name37" presStyleLbl="parChTrans1D2" presStyleIdx="4" presStyleCnt="6"/>
      <dgm:spPr/>
      <dgm:t>
        <a:bodyPr/>
        <a:lstStyle/>
        <a:p>
          <a:endParaRPr lang="pt-BR"/>
        </a:p>
      </dgm:t>
    </dgm:pt>
    <dgm:pt modelId="{415BE27A-51F8-45D6-9588-50DD3EF3D3ED}" type="pres">
      <dgm:prSet presAssocID="{E6142E43-CB3B-4AD5-891F-38F93A2CB139}" presName="hierRoot2" presStyleCnt="0">
        <dgm:presLayoutVars>
          <dgm:hierBranch val="init"/>
        </dgm:presLayoutVars>
      </dgm:prSet>
      <dgm:spPr/>
    </dgm:pt>
    <dgm:pt modelId="{8533699C-8548-45A9-BAD2-A3A1754249AB}" type="pres">
      <dgm:prSet presAssocID="{E6142E43-CB3B-4AD5-891F-38F93A2CB139}" presName="rootComposite" presStyleCnt="0"/>
      <dgm:spPr/>
    </dgm:pt>
    <dgm:pt modelId="{6F1C2570-7E92-4454-83B1-03A61A93ACF5}" type="pres">
      <dgm:prSet presAssocID="{E6142E43-CB3B-4AD5-891F-38F93A2CB139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B61C5C-9CFD-44A1-8E7B-0243B561683C}" type="pres">
      <dgm:prSet presAssocID="{E6142E43-CB3B-4AD5-891F-38F93A2CB139}" presName="rootConnector" presStyleLbl="node2" presStyleIdx="4" presStyleCnt="6"/>
      <dgm:spPr/>
      <dgm:t>
        <a:bodyPr/>
        <a:lstStyle/>
        <a:p>
          <a:endParaRPr lang="pt-BR"/>
        </a:p>
      </dgm:t>
    </dgm:pt>
    <dgm:pt modelId="{ED240586-1CDE-4C14-91C0-93CF5A4986F0}" type="pres">
      <dgm:prSet presAssocID="{E6142E43-CB3B-4AD5-891F-38F93A2CB139}" presName="hierChild4" presStyleCnt="0"/>
      <dgm:spPr/>
    </dgm:pt>
    <dgm:pt modelId="{A35C45D0-6E96-4441-B872-7AD667A906DE}" type="pres">
      <dgm:prSet presAssocID="{E6142E43-CB3B-4AD5-891F-38F93A2CB139}" presName="hierChild5" presStyleCnt="0"/>
      <dgm:spPr/>
    </dgm:pt>
    <dgm:pt modelId="{831BB4F0-45A6-4D7F-A260-64544DFF48B7}" type="pres">
      <dgm:prSet presAssocID="{4839E454-F152-4FD1-801B-EDFAA0BF789C}" presName="Name37" presStyleLbl="parChTrans1D2" presStyleIdx="5" presStyleCnt="6"/>
      <dgm:spPr/>
      <dgm:t>
        <a:bodyPr/>
        <a:lstStyle/>
        <a:p>
          <a:endParaRPr lang="pt-BR"/>
        </a:p>
      </dgm:t>
    </dgm:pt>
    <dgm:pt modelId="{607F6289-1097-4E36-BA5F-5C1C2FE863D7}" type="pres">
      <dgm:prSet presAssocID="{2BC5CDC4-FF07-40B6-97DD-DED3FEB4FFA8}" presName="hierRoot2" presStyleCnt="0">
        <dgm:presLayoutVars>
          <dgm:hierBranch val="init"/>
        </dgm:presLayoutVars>
      </dgm:prSet>
      <dgm:spPr/>
    </dgm:pt>
    <dgm:pt modelId="{BBBAC765-86C9-40AE-9920-542698C05EF8}" type="pres">
      <dgm:prSet presAssocID="{2BC5CDC4-FF07-40B6-97DD-DED3FEB4FFA8}" presName="rootComposite" presStyleCnt="0"/>
      <dgm:spPr/>
    </dgm:pt>
    <dgm:pt modelId="{04A2BCCF-DE16-4C11-8607-F7336ED3FA6E}" type="pres">
      <dgm:prSet presAssocID="{2BC5CDC4-FF07-40B6-97DD-DED3FEB4FFA8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C58BE0-F77B-4CD8-B9C8-61B7556E4B9E}" type="pres">
      <dgm:prSet presAssocID="{2BC5CDC4-FF07-40B6-97DD-DED3FEB4FFA8}" presName="rootConnector" presStyleLbl="node2" presStyleIdx="5" presStyleCnt="6"/>
      <dgm:spPr/>
      <dgm:t>
        <a:bodyPr/>
        <a:lstStyle/>
        <a:p>
          <a:endParaRPr lang="pt-BR"/>
        </a:p>
      </dgm:t>
    </dgm:pt>
    <dgm:pt modelId="{ED7026AD-1ACD-4C79-9A34-41B29F82B8C0}" type="pres">
      <dgm:prSet presAssocID="{2BC5CDC4-FF07-40B6-97DD-DED3FEB4FFA8}" presName="hierChild4" presStyleCnt="0"/>
      <dgm:spPr/>
    </dgm:pt>
    <dgm:pt modelId="{AA9AB272-5A8E-40B4-86A0-B6D2A18EC0B2}" type="pres">
      <dgm:prSet presAssocID="{2BC5CDC4-FF07-40B6-97DD-DED3FEB4FFA8}" presName="hierChild5" presStyleCnt="0"/>
      <dgm:spPr/>
    </dgm:pt>
    <dgm:pt modelId="{893DEF17-7D84-4BEB-A14B-B7B837E610FB}" type="pres">
      <dgm:prSet presAssocID="{E8B012CE-F8F6-41E2-B4A0-AFC19CD66706}" presName="hierChild3" presStyleCnt="0"/>
      <dgm:spPr/>
    </dgm:pt>
  </dgm:ptLst>
  <dgm:cxnLst>
    <dgm:cxn modelId="{F718A994-0E34-4854-8A88-5A3643DF6B58}" type="presOf" srcId="{A1DB22CB-D566-4723-A76D-4D89B9D187A2}" destId="{360F4EA9-05C3-458F-8CED-F384495C76D2}" srcOrd="0" destOrd="0" presId="urn:microsoft.com/office/officeart/2005/8/layout/orgChart1"/>
    <dgm:cxn modelId="{2B733FF3-B203-4C36-AE33-6554BE242A56}" type="presOf" srcId="{D90C2B16-91B4-406B-B58A-07C6C9537C11}" destId="{9F278EA1-C88F-42F7-B4C4-4CDCFBE18F67}" srcOrd="0" destOrd="0" presId="urn:microsoft.com/office/officeart/2005/8/layout/orgChart1"/>
    <dgm:cxn modelId="{AEF4305E-BC82-49AF-A4F5-A4CBD9A8750B}" srcId="{B4A7EE84-739A-4584-913F-CF05275610FA}" destId="{E8B012CE-F8F6-41E2-B4A0-AFC19CD66706}" srcOrd="0" destOrd="0" parTransId="{1AD9D814-CBB2-4ADA-B089-F9E14622B52A}" sibTransId="{C6484EC3-6958-4390-88C2-BFB0FBFD305D}"/>
    <dgm:cxn modelId="{B5F613E7-05E8-4858-A03B-ACC6F6BD2E7B}" srcId="{E8B012CE-F8F6-41E2-B4A0-AFC19CD66706}" destId="{EC9EDCDF-99AE-48A2-AFF7-98CE80E33230}" srcOrd="1" destOrd="0" parTransId="{82F3D098-FE82-4068-9679-4DD6C62329F0}" sibTransId="{C862F0B9-271E-4992-B7DE-86E5A73E68F2}"/>
    <dgm:cxn modelId="{D3E7C5F2-45C0-478F-8453-F93ED698BC33}" srcId="{E8B012CE-F8F6-41E2-B4A0-AFC19CD66706}" destId="{D90C2B16-91B4-406B-B58A-07C6C9537C11}" srcOrd="2" destOrd="0" parTransId="{B9C7415B-A612-4513-A8AE-85209433BFAE}" sibTransId="{73ABC7C2-2287-45D3-ACDA-A421E5E8690F}"/>
    <dgm:cxn modelId="{F2DC35D7-8A04-4CF9-82AA-207CF67B2288}" type="presOf" srcId="{11C1F06D-1EDB-4352-9623-86DC88781D68}" destId="{13C32EDC-6194-450E-B30C-623FBBCD2FF6}" srcOrd="0" destOrd="0" presId="urn:microsoft.com/office/officeart/2005/8/layout/orgChart1"/>
    <dgm:cxn modelId="{BD73EC97-9635-49F4-B37A-D682B7B1C527}" type="presOf" srcId="{E8B012CE-F8F6-41E2-B4A0-AFC19CD66706}" destId="{10C924C9-5FC5-4374-9022-DD4A8485804B}" srcOrd="0" destOrd="0" presId="urn:microsoft.com/office/officeart/2005/8/layout/orgChart1"/>
    <dgm:cxn modelId="{4119440F-A012-443D-A510-A32DB2C67864}" type="presOf" srcId="{E6142E43-CB3B-4AD5-891F-38F93A2CB139}" destId="{6F1C2570-7E92-4454-83B1-03A61A93ACF5}" srcOrd="0" destOrd="0" presId="urn:microsoft.com/office/officeart/2005/8/layout/orgChart1"/>
    <dgm:cxn modelId="{92DEB4A8-B57F-4295-B6F8-7845050DB103}" type="presOf" srcId="{EC9EDCDF-99AE-48A2-AFF7-98CE80E33230}" destId="{B6A9042B-A52E-46B6-9CFA-40AA133B39A9}" srcOrd="1" destOrd="0" presId="urn:microsoft.com/office/officeart/2005/8/layout/orgChart1"/>
    <dgm:cxn modelId="{EF83D2E9-42D5-46F2-B4D9-90467DCDAF93}" type="presOf" srcId="{E6142E43-CB3B-4AD5-891F-38F93A2CB139}" destId="{60B61C5C-9CFD-44A1-8E7B-0243B561683C}" srcOrd="1" destOrd="0" presId="urn:microsoft.com/office/officeart/2005/8/layout/orgChart1"/>
    <dgm:cxn modelId="{E19C4062-D27E-4E87-99AC-79928320D751}" type="presOf" srcId="{D90C2B16-91B4-406B-B58A-07C6C9537C11}" destId="{B6FD7940-2D5B-47F8-BFFA-7D2601BC1DF3}" srcOrd="1" destOrd="0" presId="urn:microsoft.com/office/officeart/2005/8/layout/orgChart1"/>
    <dgm:cxn modelId="{43E84291-C3C8-4DF1-B5D0-15D2986D3C4A}" type="presOf" srcId="{EC9EDCDF-99AE-48A2-AFF7-98CE80E33230}" destId="{304DD91E-7955-4F94-B63E-49FC11E5E93F}" srcOrd="0" destOrd="0" presId="urn:microsoft.com/office/officeart/2005/8/layout/orgChart1"/>
    <dgm:cxn modelId="{85ABAEB0-EEA2-411A-9351-6CD5F014D776}" type="presOf" srcId="{82F3D098-FE82-4068-9679-4DD6C62329F0}" destId="{BEBC05B6-7086-46DC-809B-484189CFB0F0}" srcOrd="0" destOrd="0" presId="urn:microsoft.com/office/officeart/2005/8/layout/orgChart1"/>
    <dgm:cxn modelId="{44743FEE-2D15-479D-8128-862C5A167AAC}" srcId="{E8B012CE-F8F6-41E2-B4A0-AFC19CD66706}" destId="{98503502-0848-4860-98A9-AF21E6752A86}" srcOrd="0" destOrd="0" parTransId="{11C1F06D-1EDB-4352-9623-86DC88781D68}" sibTransId="{BA993DA0-DD42-4281-9603-52EE52C2B5E4}"/>
    <dgm:cxn modelId="{DC40B2F4-B2E9-4748-B4F2-60EDD2FF894D}" type="presOf" srcId="{5BC953C9-3200-477F-91BF-8F250C41550B}" destId="{EE44F709-3888-455C-A3FD-3BCB26B2EF05}" srcOrd="0" destOrd="0" presId="urn:microsoft.com/office/officeart/2005/8/layout/orgChart1"/>
    <dgm:cxn modelId="{A392E96A-3419-494F-B4D1-F78535644D44}" srcId="{E8B012CE-F8F6-41E2-B4A0-AFC19CD66706}" destId="{5BC953C9-3200-477F-91BF-8F250C41550B}" srcOrd="3" destOrd="0" parTransId="{AB7E5CBF-FB31-4C49-B0AE-C17208E3173C}" sibTransId="{DFEE0609-B73F-4B43-B74C-8DEA52CAF132}"/>
    <dgm:cxn modelId="{FCEF6243-AFC5-4B4C-9667-551042753AF8}" srcId="{E8B012CE-F8F6-41E2-B4A0-AFC19CD66706}" destId="{2BC5CDC4-FF07-40B6-97DD-DED3FEB4FFA8}" srcOrd="5" destOrd="0" parTransId="{4839E454-F152-4FD1-801B-EDFAA0BF789C}" sibTransId="{2223DC95-5FEC-4EF7-B780-CC2E3FA667F9}"/>
    <dgm:cxn modelId="{C91B4319-7344-4621-8FD5-CA705581AF89}" type="presOf" srcId="{98503502-0848-4860-98A9-AF21E6752A86}" destId="{6F3ECF0C-EB22-4F7C-998B-DF836E42344E}" srcOrd="0" destOrd="0" presId="urn:microsoft.com/office/officeart/2005/8/layout/orgChart1"/>
    <dgm:cxn modelId="{75C1D6D4-7933-4C42-B67A-E5F4229B4921}" type="presOf" srcId="{5BC953C9-3200-477F-91BF-8F250C41550B}" destId="{50B24829-D64F-4D98-B76D-93915BE68828}" srcOrd="1" destOrd="0" presId="urn:microsoft.com/office/officeart/2005/8/layout/orgChart1"/>
    <dgm:cxn modelId="{B290272D-0BAD-49CC-BFEA-77D1689D258D}" type="presOf" srcId="{B4A7EE84-739A-4584-913F-CF05275610FA}" destId="{ECD1F96A-98D6-41C4-A246-9338D3640A2E}" srcOrd="0" destOrd="0" presId="urn:microsoft.com/office/officeart/2005/8/layout/orgChart1"/>
    <dgm:cxn modelId="{542A2062-0900-4239-BEFF-AB795DADC14A}" type="presOf" srcId="{AB7E5CBF-FB31-4C49-B0AE-C17208E3173C}" destId="{04D3BE55-8C23-492C-A0C5-C5B4C889EED4}" srcOrd="0" destOrd="0" presId="urn:microsoft.com/office/officeart/2005/8/layout/orgChart1"/>
    <dgm:cxn modelId="{422205BA-381F-4011-8531-7E80CAA101E2}" type="presOf" srcId="{98503502-0848-4860-98A9-AF21E6752A86}" destId="{005039A5-13DD-4DEC-AEFA-098283BD51C0}" srcOrd="1" destOrd="0" presId="urn:microsoft.com/office/officeart/2005/8/layout/orgChart1"/>
    <dgm:cxn modelId="{3A567DF6-8BC0-4DB3-80A6-7F427040178C}" type="presOf" srcId="{2BC5CDC4-FF07-40B6-97DD-DED3FEB4FFA8}" destId="{04A2BCCF-DE16-4C11-8607-F7336ED3FA6E}" srcOrd="0" destOrd="0" presId="urn:microsoft.com/office/officeart/2005/8/layout/orgChart1"/>
    <dgm:cxn modelId="{E707B608-875F-409E-927F-BFB11CE7C1DF}" srcId="{E8B012CE-F8F6-41E2-B4A0-AFC19CD66706}" destId="{E6142E43-CB3B-4AD5-891F-38F93A2CB139}" srcOrd="4" destOrd="0" parTransId="{A1DB22CB-D566-4723-A76D-4D89B9D187A2}" sibTransId="{1E9BA483-57AF-4638-AB30-CE68EC78F6F8}"/>
    <dgm:cxn modelId="{1FFAB314-DB4E-48D1-B94C-70D1B4AA4971}" type="presOf" srcId="{2BC5CDC4-FF07-40B6-97DD-DED3FEB4FFA8}" destId="{7FC58BE0-F77B-4CD8-B9C8-61B7556E4B9E}" srcOrd="1" destOrd="0" presId="urn:microsoft.com/office/officeart/2005/8/layout/orgChart1"/>
    <dgm:cxn modelId="{3F9B2140-2173-4BC2-A616-A41801D79820}" type="presOf" srcId="{B9C7415B-A612-4513-A8AE-85209433BFAE}" destId="{319FDCF0-FA1A-4398-B2EF-575F4A08564E}" srcOrd="0" destOrd="0" presId="urn:microsoft.com/office/officeart/2005/8/layout/orgChart1"/>
    <dgm:cxn modelId="{6D57D750-8EFF-45EE-A84A-1798ADF1DC95}" type="presOf" srcId="{4839E454-F152-4FD1-801B-EDFAA0BF789C}" destId="{831BB4F0-45A6-4D7F-A260-64544DFF48B7}" srcOrd="0" destOrd="0" presId="urn:microsoft.com/office/officeart/2005/8/layout/orgChart1"/>
    <dgm:cxn modelId="{326C56E8-355B-44E4-B994-0BCB56D5C0ED}" type="presOf" srcId="{E8B012CE-F8F6-41E2-B4A0-AFC19CD66706}" destId="{FEAB24B9-03B5-4768-94E1-AF0E041F2B80}" srcOrd="1" destOrd="0" presId="urn:microsoft.com/office/officeart/2005/8/layout/orgChart1"/>
    <dgm:cxn modelId="{05123A2B-475C-497D-A04E-2AF2116100F5}" type="presParOf" srcId="{ECD1F96A-98D6-41C4-A246-9338D3640A2E}" destId="{2F817AB6-6E57-4BFE-B501-6B5C39085E3F}" srcOrd="0" destOrd="0" presId="urn:microsoft.com/office/officeart/2005/8/layout/orgChart1"/>
    <dgm:cxn modelId="{31A892E1-A54C-4095-AA30-135FC93B427E}" type="presParOf" srcId="{2F817AB6-6E57-4BFE-B501-6B5C39085E3F}" destId="{127FE1D4-8F5E-4994-91F8-51499CD36723}" srcOrd="0" destOrd="0" presId="urn:microsoft.com/office/officeart/2005/8/layout/orgChart1"/>
    <dgm:cxn modelId="{D1700715-C1B5-42E7-AA5C-B6D82A620E32}" type="presParOf" srcId="{127FE1D4-8F5E-4994-91F8-51499CD36723}" destId="{10C924C9-5FC5-4374-9022-DD4A8485804B}" srcOrd="0" destOrd="0" presId="urn:microsoft.com/office/officeart/2005/8/layout/orgChart1"/>
    <dgm:cxn modelId="{AF125A79-B452-48F8-B4A7-88710643EFDD}" type="presParOf" srcId="{127FE1D4-8F5E-4994-91F8-51499CD36723}" destId="{FEAB24B9-03B5-4768-94E1-AF0E041F2B80}" srcOrd="1" destOrd="0" presId="urn:microsoft.com/office/officeart/2005/8/layout/orgChart1"/>
    <dgm:cxn modelId="{360CC8BE-D188-4EDA-BC90-2E2A3B192DD6}" type="presParOf" srcId="{2F817AB6-6E57-4BFE-B501-6B5C39085E3F}" destId="{1AF7B4C6-A8DC-4208-8C68-A2A4122D2196}" srcOrd="1" destOrd="0" presId="urn:microsoft.com/office/officeart/2005/8/layout/orgChart1"/>
    <dgm:cxn modelId="{ED43772F-166F-475E-B539-0E08D35C2921}" type="presParOf" srcId="{1AF7B4C6-A8DC-4208-8C68-A2A4122D2196}" destId="{13C32EDC-6194-450E-B30C-623FBBCD2FF6}" srcOrd="0" destOrd="0" presId="urn:microsoft.com/office/officeart/2005/8/layout/orgChart1"/>
    <dgm:cxn modelId="{E36AEF28-148B-4F3D-8A95-04069D6AF644}" type="presParOf" srcId="{1AF7B4C6-A8DC-4208-8C68-A2A4122D2196}" destId="{30D9F994-CB09-4C24-9758-F41F890AF43F}" srcOrd="1" destOrd="0" presId="urn:microsoft.com/office/officeart/2005/8/layout/orgChart1"/>
    <dgm:cxn modelId="{47FACB03-6DBD-4950-8004-05F87A403CF5}" type="presParOf" srcId="{30D9F994-CB09-4C24-9758-F41F890AF43F}" destId="{40D0F897-ACF5-4FA9-AD7B-8760A14DFA25}" srcOrd="0" destOrd="0" presId="urn:microsoft.com/office/officeart/2005/8/layout/orgChart1"/>
    <dgm:cxn modelId="{9882AE80-8E82-422F-8E0F-D65D49863FB4}" type="presParOf" srcId="{40D0F897-ACF5-4FA9-AD7B-8760A14DFA25}" destId="{6F3ECF0C-EB22-4F7C-998B-DF836E42344E}" srcOrd="0" destOrd="0" presId="urn:microsoft.com/office/officeart/2005/8/layout/orgChart1"/>
    <dgm:cxn modelId="{60B6EA7C-32FC-4668-90C3-324C2B6B28DC}" type="presParOf" srcId="{40D0F897-ACF5-4FA9-AD7B-8760A14DFA25}" destId="{005039A5-13DD-4DEC-AEFA-098283BD51C0}" srcOrd="1" destOrd="0" presId="urn:microsoft.com/office/officeart/2005/8/layout/orgChart1"/>
    <dgm:cxn modelId="{BA2ACEAD-96C2-4756-B710-CA579CE06BBD}" type="presParOf" srcId="{30D9F994-CB09-4C24-9758-F41F890AF43F}" destId="{7D94C282-932F-4C03-A919-A78B518BD0B3}" srcOrd="1" destOrd="0" presId="urn:microsoft.com/office/officeart/2005/8/layout/orgChart1"/>
    <dgm:cxn modelId="{DA527858-B1FB-42AC-BF24-7188EEFC1F66}" type="presParOf" srcId="{30D9F994-CB09-4C24-9758-F41F890AF43F}" destId="{40333F8C-FB3A-4FB5-99D6-B602E7565E93}" srcOrd="2" destOrd="0" presId="urn:microsoft.com/office/officeart/2005/8/layout/orgChart1"/>
    <dgm:cxn modelId="{169C1063-767D-4759-94D6-F6A9F1A50CAF}" type="presParOf" srcId="{1AF7B4C6-A8DC-4208-8C68-A2A4122D2196}" destId="{BEBC05B6-7086-46DC-809B-484189CFB0F0}" srcOrd="2" destOrd="0" presId="urn:microsoft.com/office/officeart/2005/8/layout/orgChart1"/>
    <dgm:cxn modelId="{AE2C32FD-827A-418C-8602-FFEC830E2C98}" type="presParOf" srcId="{1AF7B4C6-A8DC-4208-8C68-A2A4122D2196}" destId="{CA4CAC95-9253-44C3-AC42-9013CB1964A6}" srcOrd="3" destOrd="0" presId="urn:microsoft.com/office/officeart/2005/8/layout/orgChart1"/>
    <dgm:cxn modelId="{DE46BA83-7D12-4293-AF07-8A230E23E13F}" type="presParOf" srcId="{CA4CAC95-9253-44C3-AC42-9013CB1964A6}" destId="{106E827F-DD64-40E3-97DE-9B0D9755708E}" srcOrd="0" destOrd="0" presId="urn:microsoft.com/office/officeart/2005/8/layout/orgChart1"/>
    <dgm:cxn modelId="{25A047B7-AE51-49D0-B180-2898DAA39CE3}" type="presParOf" srcId="{106E827F-DD64-40E3-97DE-9B0D9755708E}" destId="{304DD91E-7955-4F94-B63E-49FC11E5E93F}" srcOrd="0" destOrd="0" presId="urn:microsoft.com/office/officeart/2005/8/layout/orgChart1"/>
    <dgm:cxn modelId="{D7A7C2EC-311F-43F6-B5D2-155E74113669}" type="presParOf" srcId="{106E827F-DD64-40E3-97DE-9B0D9755708E}" destId="{B6A9042B-A52E-46B6-9CFA-40AA133B39A9}" srcOrd="1" destOrd="0" presId="urn:microsoft.com/office/officeart/2005/8/layout/orgChart1"/>
    <dgm:cxn modelId="{932BE048-81F5-4771-AE5E-B62702015DA3}" type="presParOf" srcId="{CA4CAC95-9253-44C3-AC42-9013CB1964A6}" destId="{8963866C-0AA2-4A24-9461-E16C9D5D0171}" srcOrd="1" destOrd="0" presId="urn:microsoft.com/office/officeart/2005/8/layout/orgChart1"/>
    <dgm:cxn modelId="{21439111-9D22-49CA-B7AC-AF9FA0604DBC}" type="presParOf" srcId="{CA4CAC95-9253-44C3-AC42-9013CB1964A6}" destId="{5B582C3D-2B86-4982-9CBB-52BAC185106F}" srcOrd="2" destOrd="0" presId="urn:microsoft.com/office/officeart/2005/8/layout/orgChart1"/>
    <dgm:cxn modelId="{B6A8C5D6-AA95-40E3-AB87-41E9F9719E7B}" type="presParOf" srcId="{1AF7B4C6-A8DC-4208-8C68-A2A4122D2196}" destId="{319FDCF0-FA1A-4398-B2EF-575F4A08564E}" srcOrd="4" destOrd="0" presId="urn:microsoft.com/office/officeart/2005/8/layout/orgChart1"/>
    <dgm:cxn modelId="{095914F6-EE5E-455A-B10F-8690414ABB56}" type="presParOf" srcId="{1AF7B4C6-A8DC-4208-8C68-A2A4122D2196}" destId="{8AF57DBF-89BF-4F6D-8F85-C517319F48F3}" srcOrd="5" destOrd="0" presId="urn:microsoft.com/office/officeart/2005/8/layout/orgChart1"/>
    <dgm:cxn modelId="{14AC0EB0-76FC-4A19-935A-5D85C8808130}" type="presParOf" srcId="{8AF57DBF-89BF-4F6D-8F85-C517319F48F3}" destId="{B56D617E-155B-4FD2-94FC-4BDF5F5FE3AA}" srcOrd="0" destOrd="0" presId="urn:microsoft.com/office/officeart/2005/8/layout/orgChart1"/>
    <dgm:cxn modelId="{4ECA41C9-7DCE-4C63-8F80-707B74A073A1}" type="presParOf" srcId="{B56D617E-155B-4FD2-94FC-4BDF5F5FE3AA}" destId="{9F278EA1-C88F-42F7-B4C4-4CDCFBE18F67}" srcOrd="0" destOrd="0" presId="urn:microsoft.com/office/officeart/2005/8/layout/orgChart1"/>
    <dgm:cxn modelId="{21D77956-70F7-40F8-80BA-1B2213FBD745}" type="presParOf" srcId="{B56D617E-155B-4FD2-94FC-4BDF5F5FE3AA}" destId="{B6FD7940-2D5B-47F8-BFFA-7D2601BC1DF3}" srcOrd="1" destOrd="0" presId="urn:microsoft.com/office/officeart/2005/8/layout/orgChart1"/>
    <dgm:cxn modelId="{E8FD3E30-BF9F-409D-B3B3-AA611A6188CD}" type="presParOf" srcId="{8AF57DBF-89BF-4F6D-8F85-C517319F48F3}" destId="{01A0E295-7213-4B25-9D5D-AEE9A2CF171D}" srcOrd="1" destOrd="0" presId="urn:microsoft.com/office/officeart/2005/8/layout/orgChart1"/>
    <dgm:cxn modelId="{FA8898F1-30BD-4DF6-9008-D51312D10D29}" type="presParOf" srcId="{8AF57DBF-89BF-4F6D-8F85-C517319F48F3}" destId="{E55CB6E4-8BAB-499C-90A5-B7F23B43A1AA}" srcOrd="2" destOrd="0" presId="urn:microsoft.com/office/officeart/2005/8/layout/orgChart1"/>
    <dgm:cxn modelId="{4A2BD35E-DB1A-454B-B7A2-9F2CE17E122A}" type="presParOf" srcId="{1AF7B4C6-A8DC-4208-8C68-A2A4122D2196}" destId="{04D3BE55-8C23-492C-A0C5-C5B4C889EED4}" srcOrd="6" destOrd="0" presId="urn:microsoft.com/office/officeart/2005/8/layout/orgChart1"/>
    <dgm:cxn modelId="{6F4EF3E8-8C61-406B-9359-274624C77FC2}" type="presParOf" srcId="{1AF7B4C6-A8DC-4208-8C68-A2A4122D2196}" destId="{C5AB1A0C-FC2F-48C5-A4CE-6D05C72AA8B2}" srcOrd="7" destOrd="0" presId="urn:microsoft.com/office/officeart/2005/8/layout/orgChart1"/>
    <dgm:cxn modelId="{F2BF56FB-26EB-461C-B72E-D02D0137FA71}" type="presParOf" srcId="{C5AB1A0C-FC2F-48C5-A4CE-6D05C72AA8B2}" destId="{D27736D9-3EC4-41A4-BD52-652F4979A032}" srcOrd="0" destOrd="0" presId="urn:microsoft.com/office/officeart/2005/8/layout/orgChart1"/>
    <dgm:cxn modelId="{5D3E543B-1AEC-4045-A4B1-03A575C9E609}" type="presParOf" srcId="{D27736D9-3EC4-41A4-BD52-652F4979A032}" destId="{EE44F709-3888-455C-A3FD-3BCB26B2EF05}" srcOrd="0" destOrd="0" presId="urn:microsoft.com/office/officeart/2005/8/layout/orgChart1"/>
    <dgm:cxn modelId="{38D45390-D167-44A9-922A-02858B8156C9}" type="presParOf" srcId="{D27736D9-3EC4-41A4-BD52-652F4979A032}" destId="{50B24829-D64F-4D98-B76D-93915BE68828}" srcOrd="1" destOrd="0" presId="urn:microsoft.com/office/officeart/2005/8/layout/orgChart1"/>
    <dgm:cxn modelId="{F2B6FFEB-BBB8-4B42-A345-1D65BDF87A1C}" type="presParOf" srcId="{C5AB1A0C-FC2F-48C5-A4CE-6D05C72AA8B2}" destId="{2DAA910D-35EB-4459-A47C-4E8B7A3EB2F5}" srcOrd="1" destOrd="0" presId="urn:microsoft.com/office/officeart/2005/8/layout/orgChart1"/>
    <dgm:cxn modelId="{B43A16C6-1050-423D-B5B8-A2D8FEA0A50E}" type="presParOf" srcId="{C5AB1A0C-FC2F-48C5-A4CE-6D05C72AA8B2}" destId="{D47B6A96-B644-4E01-AFE1-5871FDAC9C6A}" srcOrd="2" destOrd="0" presId="urn:microsoft.com/office/officeart/2005/8/layout/orgChart1"/>
    <dgm:cxn modelId="{9DD59F9A-F367-405B-ADD7-A991370B2009}" type="presParOf" srcId="{1AF7B4C6-A8DC-4208-8C68-A2A4122D2196}" destId="{360F4EA9-05C3-458F-8CED-F384495C76D2}" srcOrd="8" destOrd="0" presId="urn:microsoft.com/office/officeart/2005/8/layout/orgChart1"/>
    <dgm:cxn modelId="{483E0304-F954-45D4-A432-A22E2AA5599C}" type="presParOf" srcId="{1AF7B4C6-A8DC-4208-8C68-A2A4122D2196}" destId="{415BE27A-51F8-45D6-9588-50DD3EF3D3ED}" srcOrd="9" destOrd="0" presId="urn:microsoft.com/office/officeart/2005/8/layout/orgChart1"/>
    <dgm:cxn modelId="{C9EBB963-8EE4-4D93-B625-807985505F19}" type="presParOf" srcId="{415BE27A-51F8-45D6-9588-50DD3EF3D3ED}" destId="{8533699C-8548-45A9-BAD2-A3A1754249AB}" srcOrd="0" destOrd="0" presId="urn:microsoft.com/office/officeart/2005/8/layout/orgChart1"/>
    <dgm:cxn modelId="{E081DEA3-9A74-4C89-B327-EA72DC0C91F2}" type="presParOf" srcId="{8533699C-8548-45A9-BAD2-A3A1754249AB}" destId="{6F1C2570-7E92-4454-83B1-03A61A93ACF5}" srcOrd="0" destOrd="0" presId="urn:microsoft.com/office/officeart/2005/8/layout/orgChart1"/>
    <dgm:cxn modelId="{1B509EB9-8FCA-40ED-95C7-1F96D927A9DB}" type="presParOf" srcId="{8533699C-8548-45A9-BAD2-A3A1754249AB}" destId="{60B61C5C-9CFD-44A1-8E7B-0243B561683C}" srcOrd="1" destOrd="0" presId="urn:microsoft.com/office/officeart/2005/8/layout/orgChart1"/>
    <dgm:cxn modelId="{B9617E15-3AA1-4F13-B266-69E0302E4869}" type="presParOf" srcId="{415BE27A-51F8-45D6-9588-50DD3EF3D3ED}" destId="{ED240586-1CDE-4C14-91C0-93CF5A4986F0}" srcOrd="1" destOrd="0" presId="urn:microsoft.com/office/officeart/2005/8/layout/orgChart1"/>
    <dgm:cxn modelId="{B6AB4D03-BEFD-4C9A-AF00-F2B1CBAC33B2}" type="presParOf" srcId="{415BE27A-51F8-45D6-9588-50DD3EF3D3ED}" destId="{A35C45D0-6E96-4441-B872-7AD667A906DE}" srcOrd="2" destOrd="0" presId="urn:microsoft.com/office/officeart/2005/8/layout/orgChart1"/>
    <dgm:cxn modelId="{12128842-69BF-4465-A8D3-EC74D61C3585}" type="presParOf" srcId="{1AF7B4C6-A8DC-4208-8C68-A2A4122D2196}" destId="{831BB4F0-45A6-4D7F-A260-64544DFF48B7}" srcOrd="10" destOrd="0" presId="urn:microsoft.com/office/officeart/2005/8/layout/orgChart1"/>
    <dgm:cxn modelId="{E56ED802-0286-4191-87DC-2908B78BB208}" type="presParOf" srcId="{1AF7B4C6-A8DC-4208-8C68-A2A4122D2196}" destId="{607F6289-1097-4E36-BA5F-5C1C2FE863D7}" srcOrd="11" destOrd="0" presId="urn:microsoft.com/office/officeart/2005/8/layout/orgChart1"/>
    <dgm:cxn modelId="{EFFFBAB4-3985-4AF2-8C47-343D5A5B0B33}" type="presParOf" srcId="{607F6289-1097-4E36-BA5F-5C1C2FE863D7}" destId="{BBBAC765-86C9-40AE-9920-542698C05EF8}" srcOrd="0" destOrd="0" presId="urn:microsoft.com/office/officeart/2005/8/layout/orgChart1"/>
    <dgm:cxn modelId="{AA1870D3-A3AC-455D-BB9F-C9F1A4B48A96}" type="presParOf" srcId="{BBBAC765-86C9-40AE-9920-542698C05EF8}" destId="{04A2BCCF-DE16-4C11-8607-F7336ED3FA6E}" srcOrd="0" destOrd="0" presId="urn:microsoft.com/office/officeart/2005/8/layout/orgChart1"/>
    <dgm:cxn modelId="{AA5A995C-4C3C-4D2C-9384-DCD701236396}" type="presParOf" srcId="{BBBAC765-86C9-40AE-9920-542698C05EF8}" destId="{7FC58BE0-F77B-4CD8-B9C8-61B7556E4B9E}" srcOrd="1" destOrd="0" presId="urn:microsoft.com/office/officeart/2005/8/layout/orgChart1"/>
    <dgm:cxn modelId="{DF2D932C-4907-49E4-B9D8-11320BBBB64D}" type="presParOf" srcId="{607F6289-1097-4E36-BA5F-5C1C2FE863D7}" destId="{ED7026AD-1ACD-4C79-9A34-41B29F82B8C0}" srcOrd="1" destOrd="0" presId="urn:microsoft.com/office/officeart/2005/8/layout/orgChart1"/>
    <dgm:cxn modelId="{FC2BC8E7-92C7-48F4-BC3B-F11CB59BB89F}" type="presParOf" srcId="{607F6289-1097-4E36-BA5F-5C1C2FE863D7}" destId="{AA9AB272-5A8E-40B4-86A0-B6D2A18EC0B2}" srcOrd="2" destOrd="0" presId="urn:microsoft.com/office/officeart/2005/8/layout/orgChart1"/>
    <dgm:cxn modelId="{14E1A229-5461-4056-8453-3B4093002A86}" type="presParOf" srcId="{2F817AB6-6E57-4BFE-B501-6B5C39085E3F}" destId="{893DEF17-7D84-4BEB-A14B-B7B837E610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A7EE84-739A-4584-913F-CF05275610FA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8B012CE-F8F6-41E2-B4A0-AFC19CD66706}">
      <dgm:prSet phldrT="[Texto]" custT="1"/>
      <dgm:spPr>
        <a:solidFill>
          <a:srgbClr val="FF4747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Gestão de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AD9D814-CBB2-4ADA-B089-F9E14622B52A}" type="par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6484EC3-6958-4390-88C2-BFB0FBFD305D}" type="sib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98503502-0848-4860-98A9-AF21E6752A86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i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Planejar gestão</a:t>
          </a:r>
          <a:endParaRPr lang="pt-BR" sz="1600" i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1C1F06D-1EDB-4352-9623-86DC88781D68}" type="par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A993DA0-DD42-4281-9603-52EE52C2B5E4}" type="sib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C9EDCDF-99AE-48A2-AFF7-98CE80E33230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Identificar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82F3D098-FE82-4068-9679-4DD6C62329F0}" type="par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862F0B9-271E-4992-B7DE-86E5A73E68F2}" type="sib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90C2B16-91B4-406B-B58A-07C6C9537C11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qualitativa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9C7415B-A612-4513-A8AE-85209433BFAE}" type="par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73ABC7C2-2287-45D3-ACDA-A421E5E8690F}" type="sib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BC953C9-3200-477F-91BF-8F250C41550B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quantitativa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B7E5CBF-FB31-4C49-B0AE-C17208E3173C}" type="par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FEE0609-B73F-4B43-B74C-8DEA52CAF132}" type="sib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6142E43-CB3B-4AD5-891F-38F93A2CB139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Reposta ao risco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1DB22CB-D566-4723-A76D-4D89B9D187A2}" type="parTrans" cxnId="{E707B608-875F-409E-927F-BFB11CE7C1DF}">
      <dgm:prSet/>
      <dgm:spPr/>
      <dgm:t>
        <a:bodyPr/>
        <a:lstStyle/>
        <a:p>
          <a:endParaRPr lang="pt-BR" sz="1600"/>
        </a:p>
      </dgm:t>
    </dgm:pt>
    <dgm:pt modelId="{1E9BA483-57AF-4638-AB30-CE68EC78F6F8}" type="sibTrans" cxnId="{E707B608-875F-409E-927F-BFB11CE7C1DF}">
      <dgm:prSet/>
      <dgm:spPr/>
      <dgm:t>
        <a:bodyPr/>
        <a:lstStyle/>
        <a:p>
          <a:endParaRPr lang="pt-BR" sz="1600"/>
        </a:p>
      </dgm:t>
    </dgm:pt>
    <dgm:pt modelId="{2BC5CDC4-FF07-40B6-97DD-DED3FEB4FFA8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Monitorar e controlar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839E454-F152-4FD1-801B-EDFAA0BF789C}" type="parTrans" cxnId="{FCEF6243-AFC5-4B4C-9667-551042753AF8}">
      <dgm:prSet/>
      <dgm:spPr/>
      <dgm:t>
        <a:bodyPr/>
        <a:lstStyle/>
        <a:p>
          <a:endParaRPr lang="pt-BR" sz="1600"/>
        </a:p>
      </dgm:t>
    </dgm:pt>
    <dgm:pt modelId="{2223DC95-5FEC-4EF7-B780-CC2E3FA667F9}" type="sibTrans" cxnId="{FCEF6243-AFC5-4B4C-9667-551042753AF8}">
      <dgm:prSet/>
      <dgm:spPr/>
      <dgm:t>
        <a:bodyPr/>
        <a:lstStyle/>
        <a:p>
          <a:endParaRPr lang="pt-BR" sz="1600"/>
        </a:p>
      </dgm:t>
    </dgm:pt>
    <dgm:pt modelId="{ECD1F96A-98D6-41C4-A246-9338D3640A2E}" type="pres">
      <dgm:prSet presAssocID="{B4A7EE84-739A-4584-913F-CF052756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F817AB6-6E57-4BFE-B501-6B5C39085E3F}" type="pres">
      <dgm:prSet presAssocID="{E8B012CE-F8F6-41E2-B4A0-AFC19CD66706}" presName="hierRoot1" presStyleCnt="0">
        <dgm:presLayoutVars>
          <dgm:hierBranch val="init"/>
        </dgm:presLayoutVars>
      </dgm:prSet>
      <dgm:spPr/>
    </dgm:pt>
    <dgm:pt modelId="{127FE1D4-8F5E-4994-91F8-51499CD36723}" type="pres">
      <dgm:prSet presAssocID="{E8B012CE-F8F6-41E2-B4A0-AFC19CD66706}" presName="rootComposite1" presStyleCnt="0"/>
      <dgm:spPr/>
    </dgm:pt>
    <dgm:pt modelId="{10C924C9-5FC5-4374-9022-DD4A8485804B}" type="pres">
      <dgm:prSet presAssocID="{E8B012CE-F8F6-41E2-B4A0-AFC19CD667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AB24B9-03B5-4768-94E1-AF0E041F2B80}" type="pres">
      <dgm:prSet presAssocID="{E8B012CE-F8F6-41E2-B4A0-AFC19CD6670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AF7B4C6-A8DC-4208-8C68-A2A4122D2196}" type="pres">
      <dgm:prSet presAssocID="{E8B012CE-F8F6-41E2-B4A0-AFC19CD66706}" presName="hierChild2" presStyleCnt="0"/>
      <dgm:spPr/>
    </dgm:pt>
    <dgm:pt modelId="{13C32EDC-6194-450E-B30C-623FBBCD2FF6}" type="pres">
      <dgm:prSet presAssocID="{11C1F06D-1EDB-4352-9623-86DC88781D68}" presName="Name37" presStyleLbl="parChTrans1D2" presStyleIdx="0" presStyleCnt="6"/>
      <dgm:spPr/>
      <dgm:t>
        <a:bodyPr/>
        <a:lstStyle/>
        <a:p>
          <a:endParaRPr lang="pt-BR"/>
        </a:p>
      </dgm:t>
    </dgm:pt>
    <dgm:pt modelId="{30D9F994-CB09-4C24-9758-F41F890AF43F}" type="pres">
      <dgm:prSet presAssocID="{98503502-0848-4860-98A9-AF21E6752A86}" presName="hierRoot2" presStyleCnt="0">
        <dgm:presLayoutVars>
          <dgm:hierBranch val="init"/>
        </dgm:presLayoutVars>
      </dgm:prSet>
      <dgm:spPr/>
    </dgm:pt>
    <dgm:pt modelId="{40D0F897-ACF5-4FA9-AD7B-8760A14DFA25}" type="pres">
      <dgm:prSet presAssocID="{98503502-0848-4860-98A9-AF21E6752A86}" presName="rootComposite" presStyleCnt="0"/>
      <dgm:spPr/>
    </dgm:pt>
    <dgm:pt modelId="{6F3ECF0C-EB22-4F7C-998B-DF836E42344E}" type="pres">
      <dgm:prSet presAssocID="{98503502-0848-4860-98A9-AF21E6752A86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5039A5-13DD-4DEC-AEFA-098283BD51C0}" type="pres">
      <dgm:prSet presAssocID="{98503502-0848-4860-98A9-AF21E6752A86}" presName="rootConnector" presStyleLbl="node2" presStyleIdx="0" presStyleCnt="6"/>
      <dgm:spPr/>
      <dgm:t>
        <a:bodyPr/>
        <a:lstStyle/>
        <a:p>
          <a:endParaRPr lang="pt-BR"/>
        </a:p>
      </dgm:t>
    </dgm:pt>
    <dgm:pt modelId="{7D94C282-932F-4C03-A919-A78B518BD0B3}" type="pres">
      <dgm:prSet presAssocID="{98503502-0848-4860-98A9-AF21E6752A86}" presName="hierChild4" presStyleCnt="0"/>
      <dgm:spPr/>
    </dgm:pt>
    <dgm:pt modelId="{40333F8C-FB3A-4FB5-99D6-B602E7565E93}" type="pres">
      <dgm:prSet presAssocID="{98503502-0848-4860-98A9-AF21E6752A86}" presName="hierChild5" presStyleCnt="0"/>
      <dgm:spPr/>
    </dgm:pt>
    <dgm:pt modelId="{BEBC05B6-7086-46DC-809B-484189CFB0F0}" type="pres">
      <dgm:prSet presAssocID="{82F3D098-FE82-4068-9679-4DD6C62329F0}" presName="Name37" presStyleLbl="parChTrans1D2" presStyleIdx="1" presStyleCnt="6"/>
      <dgm:spPr/>
      <dgm:t>
        <a:bodyPr/>
        <a:lstStyle/>
        <a:p>
          <a:endParaRPr lang="pt-BR"/>
        </a:p>
      </dgm:t>
    </dgm:pt>
    <dgm:pt modelId="{CA4CAC95-9253-44C3-AC42-9013CB1964A6}" type="pres">
      <dgm:prSet presAssocID="{EC9EDCDF-99AE-48A2-AFF7-98CE80E33230}" presName="hierRoot2" presStyleCnt="0">
        <dgm:presLayoutVars>
          <dgm:hierBranch val="init"/>
        </dgm:presLayoutVars>
      </dgm:prSet>
      <dgm:spPr/>
    </dgm:pt>
    <dgm:pt modelId="{106E827F-DD64-40E3-97DE-9B0D9755708E}" type="pres">
      <dgm:prSet presAssocID="{EC9EDCDF-99AE-48A2-AFF7-98CE80E33230}" presName="rootComposite" presStyleCnt="0"/>
      <dgm:spPr/>
    </dgm:pt>
    <dgm:pt modelId="{304DD91E-7955-4F94-B63E-49FC11E5E93F}" type="pres">
      <dgm:prSet presAssocID="{EC9EDCDF-99AE-48A2-AFF7-98CE80E33230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A9042B-A52E-46B6-9CFA-40AA133B39A9}" type="pres">
      <dgm:prSet presAssocID="{EC9EDCDF-99AE-48A2-AFF7-98CE80E33230}" presName="rootConnector" presStyleLbl="node2" presStyleIdx="1" presStyleCnt="6"/>
      <dgm:spPr/>
      <dgm:t>
        <a:bodyPr/>
        <a:lstStyle/>
        <a:p>
          <a:endParaRPr lang="pt-BR"/>
        </a:p>
      </dgm:t>
    </dgm:pt>
    <dgm:pt modelId="{8963866C-0AA2-4A24-9461-E16C9D5D0171}" type="pres">
      <dgm:prSet presAssocID="{EC9EDCDF-99AE-48A2-AFF7-98CE80E33230}" presName="hierChild4" presStyleCnt="0"/>
      <dgm:spPr/>
    </dgm:pt>
    <dgm:pt modelId="{5B582C3D-2B86-4982-9CBB-52BAC185106F}" type="pres">
      <dgm:prSet presAssocID="{EC9EDCDF-99AE-48A2-AFF7-98CE80E33230}" presName="hierChild5" presStyleCnt="0"/>
      <dgm:spPr/>
    </dgm:pt>
    <dgm:pt modelId="{319FDCF0-FA1A-4398-B2EF-575F4A08564E}" type="pres">
      <dgm:prSet presAssocID="{B9C7415B-A612-4513-A8AE-85209433BFAE}" presName="Name37" presStyleLbl="parChTrans1D2" presStyleIdx="2" presStyleCnt="6"/>
      <dgm:spPr/>
      <dgm:t>
        <a:bodyPr/>
        <a:lstStyle/>
        <a:p>
          <a:endParaRPr lang="pt-BR"/>
        </a:p>
      </dgm:t>
    </dgm:pt>
    <dgm:pt modelId="{8AF57DBF-89BF-4F6D-8F85-C517319F48F3}" type="pres">
      <dgm:prSet presAssocID="{D90C2B16-91B4-406B-B58A-07C6C9537C11}" presName="hierRoot2" presStyleCnt="0">
        <dgm:presLayoutVars>
          <dgm:hierBranch val="init"/>
        </dgm:presLayoutVars>
      </dgm:prSet>
      <dgm:spPr/>
    </dgm:pt>
    <dgm:pt modelId="{B56D617E-155B-4FD2-94FC-4BDF5F5FE3AA}" type="pres">
      <dgm:prSet presAssocID="{D90C2B16-91B4-406B-B58A-07C6C9537C11}" presName="rootComposite" presStyleCnt="0"/>
      <dgm:spPr/>
    </dgm:pt>
    <dgm:pt modelId="{9F278EA1-C88F-42F7-B4C4-4CDCFBE18F67}" type="pres">
      <dgm:prSet presAssocID="{D90C2B16-91B4-406B-B58A-07C6C9537C11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FD7940-2D5B-47F8-BFFA-7D2601BC1DF3}" type="pres">
      <dgm:prSet presAssocID="{D90C2B16-91B4-406B-B58A-07C6C9537C11}" presName="rootConnector" presStyleLbl="node2" presStyleIdx="2" presStyleCnt="6"/>
      <dgm:spPr/>
      <dgm:t>
        <a:bodyPr/>
        <a:lstStyle/>
        <a:p>
          <a:endParaRPr lang="pt-BR"/>
        </a:p>
      </dgm:t>
    </dgm:pt>
    <dgm:pt modelId="{01A0E295-7213-4B25-9D5D-AEE9A2CF171D}" type="pres">
      <dgm:prSet presAssocID="{D90C2B16-91B4-406B-B58A-07C6C9537C11}" presName="hierChild4" presStyleCnt="0"/>
      <dgm:spPr/>
    </dgm:pt>
    <dgm:pt modelId="{E55CB6E4-8BAB-499C-90A5-B7F23B43A1AA}" type="pres">
      <dgm:prSet presAssocID="{D90C2B16-91B4-406B-B58A-07C6C9537C11}" presName="hierChild5" presStyleCnt="0"/>
      <dgm:spPr/>
    </dgm:pt>
    <dgm:pt modelId="{04D3BE55-8C23-492C-A0C5-C5B4C889EED4}" type="pres">
      <dgm:prSet presAssocID="{AB7E5CBF-FB31-4C49-B0AE-C17208E3173C}" presName="Name37" presStyleLbl="parChTrans1D2" presStyleIdx="3" presStyleCnt="6"/>
      <dgm:spPr/>
      <dgm:t>
        <a:bodyPr/>
        <a:lstStyle/>
        <a:p>
          <a:endParaRPr lang="pt-BR"/>
        </a:p>
      </dgm:t>
    </dgm:pt>
    <dgm:pt modelId="{C5AB1A0C-FC2F-48C5-A4CE-6D05C72AA8B2}" type="pres">
      <dgm:prSet presAssocID="{5BC953C9-3200-477F-91BF-8F250C41550B}" presName="hierRoot2" presStyleCnt="0">
        <dgm:presLayoutVars>
          <dgm:hierBranch val="init"/>
        </dgm:presLayoutVars>
      </dgm:prSet>
      <dgm:spPr/>
    </dgm:pt>
    <dgm:pt modelId="{D27736D9-3EC4-41A4-BD52-652F4979A032}" type="pres">
      <dgm:prSet presAssocID="{5BC953C9-3200-477F-91BF-8F250C41550B}" presName="rootComposite" presStyleCnt="0"/>
      <dgm:spPr/>
    </dgm:pt>
    <dgm:pt modelId="{EE44F709-3888-455C-A3FD-3BCB26B2EF05}" type="pres">
      <dgm:prSet presAssocID="{5BC953C9-3200-477F-91BF-8F250C41550B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B24829-D64F-4D98-B76D-93915BE68828}" type="pres">
      <dgm:prSet presAssocID="{5BC953C9-3200-477F-91BF-8F250C41550B}" presName="rootConnector" presStyleLbl="node2" presStyleIdx="3" presStyleCnt="6"/>
      <dgm:spPr/>
      <dgm:t>
        <a:bodyPr/>
        <a:lstStyle/>
        <a:p>
          <a:endParaRPr lang="pt-BR"/>
        </a:p>
      </dgm:t>
    </dgm:pt>
    <dgm:pt modelId="{2DAA910D-35EB-4459-A47C-4E8B7A3EB2F5}" type="pres">
      <dgm:prSet presAssocID="{5BC953C9-3200-477F-91BF-8F250C41550B}" presName="hierChild4" presStyleCnt="0"/>
      <dgm:spPr/>
    </dgm:pt>
    <dgm:pt modelId="{D47B6A96-B644-4E01-AFE1-5871FDAC9C6A}" type="pres">
      <dgm:prSet presAssocID="{5BC953C9-3200-477F-91BF-8F250C41550B}" presName="hierChild5" presStyleCnt="0"/>
      <dgm:spPr/>
    </dgm:pt>
    <dgm:pt modelId="{360F4EA9-05C3-458F-8CED-F384495C76D2}" type="pres">
      <dgm:prSet presAssocID="{A1DB22CB-D566-4723-A76D-4D89B9D187A2}" presName="Name37" presStyleLbl="parChTrans1D2" presStyleIdx="4" presStyleCnt="6"/>
      <dgm:spPr/>
      <dgm:t>
        <a:bodyPr/>
        <a:lstStyle/>
        <a:p>
          <a:endParaRPr lang="pt-BR"/>
        </a:p>
      </dgm:t>
    </dgm:pt>
    <dgm:pt modelId="{415BE27A-51F8-45D6-9588-50DD3EF3D3ED}" type="pres">
      <dgm:prSet presAssocID="{E6142E43-CB3B-4AD5-891F-38F93A2CB139}" presName="hierRoot2" presStyleCnt="0">
        <dgm:presLayoutVars>
          <dgm:hierBranch val="init"/>
        </dgm:presLayoutVars>
      </dgm:prSet>
      <dgm:spPr/>
    </dgm:pt>
    <dgm:pt modelId="{8533699C-8548-45A9-BAD2-A3A1754249AB}" type="pres">
      <dgm:prSet presAssocID="{E6142E43-CB3B-4AD5-891F-38F93A2CB139}" presName="rootComposite" presStyleCnt="0"/>
      <dgm:spPr/>
    </dgm:pt>
    <dgm:pt modelId="{6F1C2570-7E92-4454-83B1-03A61A93ACF5}" type="pres">
      <dgm:prSet presAssocID="{E6142E43-CB3B-4AD5-891F-38F93A2CB139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B61C5C-9CFD-44A1-8E7B-0243B561683C}" type="pres">
      <dgm:prSet presAssocID="{E6142E43-CB3B-4AD5-891F-38F93A2CB139}" presName="rootConnector" presStyleLbl="node2" presStyleIdx="4" presStyleCnt="6"/>
      <dgm:spPr/>
      <dgm:t>
        <a:bodyPr/>
        <a:lstStyle/>
        <a:p>
          <a:endParaRPr lang="pt-BR"/>
        </a:p>
      </dgm:t>
    </dgm:pt>
    <dgm:pt modelId="{ED240586-1CDE-4C14-91C0-93CF5A4986F0}" type="pres">
      <dgm:prSet presAssocID="{E6142E43-CB3B-4AD5-891F-38F93A2CB139}" presName="hierChild4" presStyleCnt="0"/>
      <dgm:spPr/>
    </dgm:pt>
    <dgm:pt modelId="{A35C45D0-6E96-4441-B872-7AD667A906DE}" type="pres">
      <dgm:prSet presAssocID="{E6142E43-CB3B-4AD5-891F-38F93A2CB139}" presName="hierChild5" presStyleCnt="0"/>
      <dgm:spPr/>
    </dgm:pt>
    <dgm:pt modelId="{831BB4F0-45A6-4D7F-A260-64544DFF48B7}" type="pres">
      <dgm:prSet presAssocID="{4839E454-F152-4FD1-801B-EDFAA0BF789C}" presName="Name37" presStyleLbl="parChTrans1D2" presStyleIdx="5" presStyleCnt="6"/>
      <dgm:spPr/>
      <dgm:t>
        <a:bodyPr/>
        <a:lstStyle/>
        <a:p>
          <a:endParaRPr lang="pt-BR"/>
        </a:p>
      </dgm:t>
    </dgm:pt>
    <dgm:pt modelId="{607F6289-1097-4E36-BA5F-5C1C2FE863D7}" type="pres">
      <dgm:prSet presAssocID="{2BC5CDC4-FF07-40B6-97DD-DED3FEB4FFA8}" presName="hierRoot2" presStyleCnt="0">
        <dgm:presLayoutVars>
          <dgm:hierBranch val="init"/>
        </dgm:presLayoutVars>
      </dgm:prSet>
      <dgm:spPr/>
    </dgm:pt>
    <dgm:pt modelId="{BBBAC765-86C9-40AE-9920-542698C05EF8}" type="pres">
      <dgm:prSet presAssocID="{2BC5CDC4-FF07-40B6-97DD-DED3FEB4FFA8}" presName="rootComposite" presStyleCnt="0"/>
      <dgm:spPr/>
    </dgm:pt>
    <dgm:pt modelId="{04A2BCCF-DE16-4C11-8607-F7336ED3FA6E}" type="pres">
      <dgm:prSet presAssocID="{2BC5CDC4-FF07-40B6-97DD-DED3FEB4FFA8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C58BE0-F77B-4CD8-B9C8-61B7556E4B9E}" type="pres">
      <dgm:prSet presAssocID="{2BC5CDC4-FF07-40B6-97DD-DED3FEB4FFA8}" presName="rootConnector" presStyleLbl="node2" presStyleIdx="5" presStyleCnt="6"/>
      <dgm:spPr/>
      <dgm:t>
        <a:bodyPr/>
        <a:lstStyle/>
        <a:p>
          <a:endParaRPr lang="pt-BR"/>
        </a:p>
      </dgm:t>
    </dgm:pt>
    <dgm:pt modelId="{ED7026AD-1ACD-4C79-9A34-41B29F82B8C0}" type="pres">
      <dgm:prSet presAssocID="{2BC5CDC4-FF07-40B6-97DD-DED3FEB4FFA8}" presName="hierChild4" presStyleCnt="0"/>
      <dgm:spPr/>
    </dgm:pt>
    <dgm:pt modelId="{AA9AB272-5A8E-40B4-86A0-B6D2A18EC0B2}" type="pres">
      <dgm:prSet presAssocID="{2BC5CDC4-FF07-40B6-97DD-DED3FEB4FFA8}" presName="hierChild5" presStyleCnt="0"/>
      <dgm:spPr/>
    </dgm:pt>
    <dgm:pt modelId="{893DEF17-7D84-4BEB-A14B-B7B837E610FB}" type="pres">
      <dgm:prSet presAssocID="{E8B012CE-F8F6-41E2-B4A0-AFC19CD66706}" presName="hierChild3" presStyleCnt="0"/>
      <dgm:spPr/>
    </dgm:pt>
  </dgm:ptLst>
  <dgm:cxnLst>
    <dgm:cxn modelId="{D5E197CA-197C-4798-AED5-13168E78DEA8}" type="presOf" srcId="{E6142E43-CB3B-4AD5-891F-38F93A2CB139}" destId="{6F1C2570-7E92-4454-83B1-03A61A93ACF5}" srcOrd="0" destOrd="0" presId="urn:microsoft.com/office/officeart/2005/8/layout/orgChart1"/>
    <dgm:cxn modelId="{5AFDB1B2-517F-476A-AA88-3E38C46B5A1E}" type="presOf" srcId="{E6142E43-CB3B-4AD5-891F-38F93A2CB139}" destId="{60B61C5C-9CFD-44A1-8E7B-0243B561683C}" srcOrd="1" destOrd="0" presId="urn:microsoft.com/office/officeart/2005/8/layout/orgChart1"/>
    <dgm:cxn modelId="{4F591795-754F-4978-B528-5AC937293E4E}" type="presOf" srcId="{2BC5CDC4-FF07-40B6-97DD-DED3FEB4FFA8}" destId="{04A2BCCF-DE16-4C11-8607-F7336ED3FA6E}" srcOrd="0" destOrd="0" presId="urn:microsoft.com/office/officeart/2005/8/layout/orgChart1"/>
    <dgm:cxn modelId="{8144B144-ECAD-4184-A6D6-1DC31E6CECCA}" type="presOf" srcId="{82F3D098-FE82-4068-9679-4DD6C62329F0}" destId="{BEBC05B6-7086-46DC-809B-484189CFB0F0}" srcOrd="0" destOrd="0" presId="urn:microsoft.com/office/officeart/2005/8/layout/orgChart1"/>
    <dgm:cxn modelId="{D082C304-1889-44FF-B5D4-002A97C8CE8F}" type="presOf" srcId="{E8B012CE-F8F6-41E2-B4A0-AFC19CD66706}" destId="{FEAB24B9-03B5-4768-94E1-AF0E041F2B80}" srcOrd="1" destOrd="0" presId="urn:microsoft.com/office/officeart/2005/8/layout/orgChart1"/>
    <dgm:cxn modelId="{44743FEE-2D15-479D-8128-862C5A167AAC}" srcId="{E8B012CE-F8F6-41E2-B4A0-AFC19CD66706}" destId="{98503502-0848-4860-98A9-AF21E6752A86}" srcOrd="0" destOrd="0" parTransId="{11C1F06D-1EDB-4352-9623-86DC88781D68}" sibTransId="{BA993DA0-DD42-4281-9603-52EE52C2B5E4}"/>
    <dgm:cxn modelId="{A0A03B40-DFE5-43BA-A9F9-AB786DB4A4FA}" type="presOf" srcId="{EC9EDCDF-99AE-48A2-AFF7-98CE80E33230}" destId="{B6A9042B-A52E-46B6-9CFA-40AA133B39A9}" srcOrd="1" destOrd="0" presId="urn:microsoft.com/office/officeart/2005/8/layout/orgChart1"/>
    <dgm:cxn modelId="{1C3A5BCA-835D-4015-ABA5-CBA3E9C3FA77}" type="presOf" srcId="{98503502-0848-4860-98A9-AF21E6752A86}" destId="{6F3ECF0C-EB22-4F7C-998B-DF836E42344E}" srcOrd="0" destOrd="0" presId="urn:microsoft.com/office/officeart/2005/8/layout/orgChart1"/>
    <dgm:cxn modelId="{77639FC8-AC6E-4819-9EEA-C166BBF07B30}" type="presOf" srcId="{D90C2B16-91B4-406B-B58A-07C6C9537C11}" destId="{B6FD7940-2D5B-47F8-BFFA-7D2601BC1DF3}" srcOrd="1" destOrd="0" presId="urn:microsoft.com/office/officeart/2005/8/layout/orgChart1"/>
    <dgm:cxn modelId="{19D495A4-6C2F-4E40-84ED-4A1C57FA0D33}" type="presOf" srcId="{AB7E5CBF-FB31-4C49-B0AE-C17208E3173C}" destId="{04D3BE55-8C23-492C-A0C5-C5B4C889EED4}" srcOrd="0" destOrd="0" presId="urn:microsoft.com/office/officeart/2005/8/layout/orgChart1"/>
    <dgm:cxn modelId="{ED5792F8-8183-4518-84DC-CF330C40F56A}" type="presOf" srcId="{B4A7EE84-739A-4584-913F-CF05275610FA}" destId="{ECD1F96A-98D6-41C4-A246-9338D3640A2E}" srcOrd="0" destOrd="0" presId="urn:microsoft.com/office/officeart/2005/8/layout/orgChart1"/>
    <dgm:cxn modelId="{A392E96A-3419-494F-B4D1-F78535644D44}" srcId="{E8B012CE-F8F6-41E2-B4A0-AFC19CD66706}" destId="{5BC953C9-3200-477F-91BF-8F250C41550B}" srcOrd="3" destOrd="0" parTransId="{AB7E5CBF-FB31-4C49-B0AE-C17208E3173C}" sibTransId="{DFEE0609-B73F-4B43-B74C-8DEA52CAF132}"/>
    <dgm:cxn modelId="{049A73C3-94F1-487D-A372-405753E3593B}" type="presOf" srcId="{5BC953C9-3200-477F-91BF-8F250C41550B}" destId="{EE44F709-3888-455C-A3FD-3BCB26B2EF05}" srcOrd="0" destOrd="0" presId="urn:microsoft.com/office/officeart/2005/8/layout/orgChart1"/>
    <dgm:cxn modelId="{9837A532-1D31-4681-BD86-1EF68DA12FC7}" type="presOf" srcId="{5BC953C9-3200-477F-91BF-8F250C41550B}" destId="{50B24829-D64F-4D98-B76D-93915BE68828}" srcOrd="1" destOrd="0" presId="urn:microsoft.com/office/officeart/2005/8/layout/orgChart1"/>
    <dgm:cxn modelId="{73850618-D31F-4B67-90EF-1626691D029A}" type="presOf" srcId="{E8B012CE-F8F6-41E2-B4A0-AFC19CD66706}" destId="{10C924C9-5FC5-4374-9022-DD4A8485804B}" srcOrd="0" destOrd="0" presId="urn:microsoft.com/office/officeart/2005/8/layout/orgChart1"/>
    <dgm:cxn modelId="{BB59F440-3CC8-4932-9AC5-BB5D25A9AB8E}" type="presOf" srcId="{2BC5CDC4-FF07-40B6-97DD-DED3FEB4FFA8}" destId="{7FC58BE0-F77B-4CD8-B9C8-61B7556E4B9E}" srcOrd="1" destOrd="0" presId="urn:microsoft.com/office/officeart/2005/8/layout/orgChart1"/>
    <dgm:cxn modelId="{225EEE33-CB93-4CD4-839D-B15171CA6A1F}" type="presOf" srcId="{B9C7415B-A612-4513-A8AE-85209433BFAE}" destId="{319FDCF0-FA1A-4398-B2EF-575F4A08564E}" srcOrd="0" destOrd="0" presId="urn:microsoft.com/office/officeart/2005/8/layout/orgChart1"/>
    <dgm:cxn modelId="{B5F613E7-05E8-4858-A03B-ACC6F6BD2E7B}" srcId="{E8B012CE-F8F6-41E2-B4A0-AFC19CD66706}" destId="{EC9EDCDF-99AE-48A2-AFF7-98CE80E33230}" srcOrd="1" destOrd="0" parTransId="{82F3D098-FE82-4068-9679-4DD6C62329F0}" sibTransId="{C862F0B9-271E-4992-B7DE-86E5A73E68F2}"/>
    <dgm:cxn modelId="{D3E7C5F2-45C0-478F-8453-F93ED698BC33}" srcId="{E8B012CE-F8F6-41E2-B4A0-AFC19CD66706}" destId="{D90C2B16-91B4-406B-B58A-07C6C9537C11}" srcOrd="2" destOrd="0" parTransId="{B9C7415B-A612-4513-A8AE-85209433BFAE}" sibTransId="{73ABC7C2-2287-45D3-ACDA-A421E5E8690F}"/>
    <dgm:cxn modelId="{CD0E60C6-2660-40DB-82A6-B2EDD015C087}" type="presOf" srcId="{A1DB22CB-D566-4723-A76D-4D89B9D187A2}" destId="{360F4EA9-05C3-458F-8CED-F384495C76D2}" srcOrd="0" destOrd="0" presId="urn:microsoft.com/office/officeart/2005/8/layout/orgChart1"/>
    <dgm:cxn modelId="{4E3461FD-DD0A-4E7D-BB2D-EA5A406211ED}" type="presOf" srcId="{D90C2B16-91B4-406B-B58A-07C6C9537C11}" destId="{9F278EA1-C88F-42F7-B4C4-4CDCFBE18F67}" srcOrd="0" destOrd="0" presId="urn:microsoft.com/office/officeart/2005/8/layout/orgChart1"/>
    <dgm:cxn modelId="{AEF4305E-BC82-49AF-A4F5-A4CBD9A8750B}" srcId="{B4A7EE84-739A-4584-913F-CF05275610FA}" destId="{E8B012CE-F8F6-41E2-B4A0-AFC19CD66706}" srcOrd="0" destOrd="0" parTransId="{1AD9D814-CBB2-4ADA-B089-F9E14622B52A}" sibTransId="{C6484EC3-6958-4390-88C2-BFB0FBFD305D}"/>
    <dgm:cxn modelId="{5A700BE2-931D-44C2-BE36-CEE0C79D0CDE}" type="presOf" srcId="{4839E454-F152-4FD1-801B-EDFAA0BF789C}" destId="{831BB4F0-45A6-4D7F-A260-64544DFF48B7}" srcOrd="0" destOrd="0" presId="urn:microsoft.com/office/officeart/2005/8/layout/orgChart1"/>
    <dgm:cxn modelId="{FCEF6243-AFC5-4B4C-9667-551042753AF8}" srcId="{E8B012CE-F8F6-41E2-B4A0-AFC19CD66706}" destId="{2BC5CDC4-FF07-40B6-97DD-DED3FEB4FFA8}" srcOrd="5" destOrd="0" parTransId="{4839E454-F152-4FD1-801B-EDFAA0BF789C}" sibTransId="{2223DC95-5FEC-4EF7-B780-CC2E3FA667F9}"/>
    <dgm:cxn modelId="{E707B608-875F-409E-927F-BFB11CE7C1DF}" srcId="{E8B012CE-F8F6-41E2-B4A0-AFC19CD66706}" destId="{E6142E43-CB3B-4AD5-891F-38F93A2CB139}" srcOrd="4" destOrd="0" parTransId="{A1DB22CB-D566-4723-A76D-4D89B9D187A2}" sibTransId="{1E9BA483-57AF-4638-AB30-CE68EC78F6F8}"/>
    <dgm:cxn modelId="{9F4B36C9-569A-4DA0-8781-33CB14B010F4}" type="presOf" srcId="{98503502-0848-4860-98A9-AF21E6752A86}" destId="{005039A5-13DD-4DEC-AEFA-098283BD51C0}" srcOrd="1" destOrd="0" presId="urn:microsoft.com/office/officeart/2005/8/layout/orgChart1"/>
    <dgm:cxn modelId="{9BC4A152-9882-4EFB-B04C-E98029899943}" type="presOf" srcId="{EC9EDCDF-99AE-48A2-AFF7-98CE80E33230}" destId="{304DD91E-7955-4F94-B63E-49FC11E5E93F}" srcOrd="0" destOrd="0" presId="urn:microsoft.com/office/officeart/2005/8/layout/orgChart1"/>
    <dgm:cxn modelId="{1E8F0C9B-9591-46C9-91AD-FC634B29189F}" type="presOf" srcId="{11C1F06D-1EDB-4352-9623-86DC88781D68}" destId="{13C32EDC-6194-450E-B30C-623FBBCD2FF6}" srcOrd="0" destOrd="0" presId="urn:microsoft.com/office/officeart/2005/8/layout/orgChart1"/>
    <dgm:cxn modelId="{E2851492-9925-4918-A28A-F0F749452E25}" type="presParOf" srcId="{ECD1F96A-98D6-41C4-A246-9338D3640A2E}" destId="{2F817AB6-6E57-4BFE-B501-6B5C39085E3F}" srcOrd="0" destOrd="0" presId="urn:microsoft.com/office/officeart/2005/8/layout/orgChart1"/>
    <dgm:cxn modelId="{45A2FE49-4732-417F-92FF-067B7E549E42}" type="presParOf" srcId="{2F817AB6-6E57-4BFE-B501-6B5C39085E3F}" destId="{127FE1D4-8F5E-4994-91F8-51499CD36723}" srcOrd="0" destOrd="0" presId="urn:microsoft.com/office/officeart/2005/8/layout/orgChart1"/>
    <dgm:cxn modelId="{BB2A32CD-389E-48BD-8FCC-F3C4643C4284}" type="presParOf" srcId="{127FE1D4-8F5E-4994-91F8-51499CD36723}" destId="{10C924C9-5FC5-4374-9022-DD4A8485804B}" srcOrd="0" destOrd="0" presId="urn:microsoft.com/office/officeart/2005/8/layout/orgChart1"/>
    <dgm:cxn modelId="{8BA05800-BF9F-40C7-9720-C32E429A535E}" type="presParOf" srcId="{127FE1D4-8F5E-4994-91F8-51499CD36723}" destId="{FEAB24B9-03B5-4768-94E1-AF0E041F2B80}" srcOrd="1" destOrd="0" presId="urn:microsoft.com/office/officeart/2005/8/layout/orgChart1"/>
    <dgm:cxn modelId="{71705574-BD66-4DE7-A7C6-BAC00F117DD5}" type="presParOf" srcId="{2F817AB6-6E57-4BFE-B501-6B5C39085E3F}" destId="{1AF7B4C6-A8DC-4208-8C68-A2A4122D2196}" srcOrd="1" destOrd="0" presId="urn:microsoft.com/office/officeart/2005/8/layout/orgChart1"/>
    <dgm:cxn modelId="{78E42D79-85FD-45A8-AF5C-711E083F8087}" type="presParOf" srcId="{1AF7B4C6-A8DC-4208-8C68-A2A4122D2196}" destId="{13C32EDC-6194-450E-B30C-623FBBCD2FF6}" srcOrd="0" destOrd="0" presId="urn:microsoft.com/office/officeart/2005/8/layout/orgChart1"/>
    <dgm:cxn modelId="{F0413CEB-E965-4B17-82A6-A441CD00DB64}" type="presParOf" srcId="{1AF7B4C6-A8DC-4208-8C68-A2A4122D2196}" destId="{30D9F994-CB09-4C24-9758-F41F890AF43F}" srcOrd="1" destOrd="0" presId="urn:microsoft.com/office/officeart/2005/8/layout/orgChart1"/>
    <dgm:cxn modelId="{97E4B44D-642D-46D0-B8FE-5ACC8701C82E}" type="presParOf" srcId="{30D9F994-CB09-4C24-9758-F41F890AF43F}" destId="{40D0F897-ACF5-4FA9-AD7B-8760A14DFA25}" srcOrd="0" destOrd="0" presId="urn:microsoft.com/office/officeart/2005/8/layout/orgChart1"/>
    <dgm:cxn modelId="{0111C27E-0D55-415A-8E78-55AFE91A30CA}" type="presParOf" srcId="{40D0F897-ACF5-4FA9-AD7B-8760A14DFA25}" destId="{6F3ECF0C-EB22-4F7C-998B-DF836E42344E}" srcOrd="0" destOrd="0" presId="urn:microsoft.com/office/officeart/2005/8/layout/orgChart1"/>
    <dgm:cxn modelId="{58E18A4C-ABE4-432C-85C5-F036FA5A20A0}" type="presParOf" srcId="{40D0F897-ACF5-4FA9-AD7B-8760A14DFA25}" destId="{005039A5-13DD-4DEC-AEFA-098283BD51C0}" srcOrd="1" destOrd="0" presId="urn:microsoft.com/office/officeart/2005/8/layout/orgChart1"/>
    <dgm:cxn modelId="{933DA78B-2932-4A89-9787-6CAC880E0E61}" type="presParOf" srcId="{30D9F994-CB09-4C24-9758-F41F890AF43F}" destId="{7D94C282-932F-4C03-A919-A78B518BD0B3}" srcOrd="1" destOrd="0" presId="urn:microsoft.com/office/officeart/2005/8/layout/orgChart1"/>
    <dgm:cxn modelId="{DFF4D77D-5CB9-4336-871D-472E02B70D2B}" type="presParOf" srcId="{30D9F994-CB09-4C24-9758-F41F890AF43F}" destId="{40333F8C-FB3A-4FB5-99D6-B602E7565E93}" srcOrd="2" destOrd="0" presId="urn:microsoft.com/office/officeart/2005/8/layout/orgChart1"/>
    <dgm:cxn modelId="{7C205DF2-4213-43EE-8B8D-ED5A31C4B60D}" type="presParOf" srcId="{1AF7B4C6-A8DC-4208-8C68-A2A4122D2196}" destId="{BEBC05B6-7086-46DC-809B-484189CFB0F0}" srcOrd="2" destOrd="0" presId="urn:microsoft.com/office/officeart/2005/8/layout/orgChart1"/>
    <dgm:cxn modelId="{93D2F543-B06D-4DE7-BA97-8B20ABA06423}" type="presParOf" srcId="{1AF7B4C6-A8DC-4208-8C68-A2A4122D2196}" destId="{CA4CAC95-9253-44C3-AC42-9013CB1964A6}" srcOrd="3" destOrd="0" presId="urn:microsoft.com/office/officeart/2005/8/layout/orgChart1"/>
    <dgm:cxn modelId="{E77ECE01-9C71-49C0-859E-72F5F5079FDD}" type="presParOf" srcId="{CA4CAC95-9253-44C3-AC42-9013CB1964A6}" destId="{106E827F-DD64-40E3-97DE-9B0D9755708E}" srcOrd="0" destOrd="0" presId="urn:microsoft.com/office/officeart/2005/8/layout/orgChart1"/>
    <dgm:cxn modelId="{8930E1AA-700B-4546-9B94-8C39782296A6}" type="presParOf" srcId="{106E827F-DD64-40E3-97DE-9B0D9755708E}" destId="{304DD91E-7955-4F94-B63E-49FC11E5E93F}" srcOrd="0" destOrd="0" presId="urn:microsoft.com/office/officeart/2005/8/layout/orgChart1"/>
    <dgm:cxn modelId="{282C45A4-8B4E-474A-9452-DD3DB7DBE3E5}" type="presParOf" srcId="{106E827F-DD64-40E3-97DE-9B0D9755708E}" destId="{B6A9042B-A52E-46B6-9CFA-40AA133B39A9}" srcOrd="1" destOrd="0" presId="urn:microsoft.com/office/officeart/2005/8/layout/orgChart1"/>
    <dgm:cxn modelId="{8D90A3E3-98CC-41CA-B2D0-6C9A02E8C81B}" type="presParOf" srcId="{CA4CAC95-9253-44C3-AC42-9013CB1964A6}" destId="{8963866C-0AA2-4A24-9461-E16C9D5D0171}" srcOrd="1" destOrd="0" presId="urn:microsoft.com/office/officeart/2005/8/layout/orgChart1"/>
    <dgm:cxn modelId="{72DE2793-976D-442F-A21B-6515CB173835}" type="presParOf" srcId="{CA4CAC95-9253-44C3-AC42-9013CB1964A6}" destId="{5B582C3D-2B86-4982-9CBB-52BAC185106F}" srcOrd="2" destOrd="0" presId="urn:microsoft.com/office/officeart/2005/8/layout/orgChart1"/>
    <dgm:cxn modelId="{B71399F2-FCDA-4C7B-B560-D38E2EB5F985}" type="presParOf" srcId="{1AF7B4C6-A8DC-4208-8C68-A2A4122D2196}" destId="{319FDCF0-FA1A-4398-B2EF-575F4A08564E}" srcOrd="4" destOrd="0" presId="urn:microsoft.com/office/officeart/2005/8/layout/orgChart1"/>
    <dgm:cxn modelId="{DFEDEE94-CDDA-4D31-8C94-3DFC9A4E5213}" type="presParOf" srcId="{1AF7B4C6-A8DC-4208-8C68-A2A4122D2196}" destId="{8AF57DBF-89BF-4F6D-8F85-C517319F48F3}" srcOrd="5" destOrd="0" presId="urn:microsoft.com/office/officeart/2005/8/layout/orgChart1"/>
    <dgm:cxn modelId="{0CCEA8AC-8FF4-4B94-B799-2872EE1BED4A}" type="presParOf" srcId="{8AF57DBF-89BF-4F6D-8F85-C517319F48F3}" destId="{B56D617E-155B-4FD2-94FC-4BDF5F5FE3AA}" srcOrd="0" destOrd="0" presId="urn:microsoft.com/office/officeart/2005/8/layout/orgChart1"/>
    <dgm:cxn modelId="{97045123-BF63-457F-8BA3-FD400EF93495}" type="presParOf" srcId="{B56D617E-155B-4FD2-94FC-4BDF5F5FE3AA}" destId="{9F278EA1-C88F-42F7-B4C4-4CDCFBE18F67}" srcOrd="0" destOrd="0" presId="urn:microsoft.com/office/officeart/2005/8/layout/orgChart1"/>
    <dgm:cxn modelId="{EAD19EA9-F899-42A5-8D28-7CF883E7E83B}" type="presParOf" srcId="{B56D617E-155B-4FD2-94FC-4BDF5F5FE3AA}" destId="{B6FD7940-2D5B-47F8-BFFA-7D2601BC1DF3}" srcOrd="1" destOrd="0" presId="urn:microsoft.com/office/officeart/2005/8/layout/orgChart1"/>
    <dgm:cxn modelId="{839911DB-C96A-4720-8D10-31B6A0CFF289}" type="presParOf" srcId="{8AF57DBF-89BF-4F6D-8F85-C517319F48F3}" destId="{01A0E295-7213-4B25-9D5D-AEE9A2CF171D}" srcOrd="1" destOrd="0" presId="urn:microsoft.com/office/officeart/2005/8/layout/orgChart1"/>
    <dgm:cxn modelId="{65D719A9-1451-47CA-AA4A-4E57BE08C503}" type="presParOf" srcId="{8AF57DBF-89BF-4F6D-8F85-C517319F48F3}" destId="{E55CB6E4-8BAB-499C-90A5-B7F23B43A1AA}" srcOrd="2" destOrd="0" presId="urn:microsoft.com/office/officeart/2005/8/layout/orgChart1"/>
    <dgm:cxn modelId="{AF9CA902-4E37-45CF-AE58-F7B773BC1C18}" type="presParOf" srcId="{1AF7B4C6-A8DC-4208-8C68-A2A4122D2196}" destId="{04D3BE55-8C23-492C-A0C5-C5B4C889EED4}" srcOrd="6" destOrd="0" presId="urn:microsoft.com/office/officeart/2005/8/layout/orgChart1"/>
    <dgm:cxn modelId="{B109CDD6-C5F5-4FBB-9F70-6B3954AE76EE}" type="presParOf" srcId="{1AF7B4C6-A8DC-4208-8C68-A2A4122D2196}" destId="{C5AB1A0C-FC2F-48C5-A4CE-6D05C72AA8B2}" srcOrd="7" destOrd="0" presId="urn:microsoft.com/office/officeart/2005/8/layout/orgChart1"/>
    <dgm:cxn modelId="{FD711D9A-9D58-4F45-B79D-FC5E052A5490}" type="presParOf" srcId="{C5AB1A0C-FC2F-48C5-A4CE-6D05C72AA8B2}" destId="{D27736D9-3EC4-41A4-BD52-652F4979A032}" srcOrd="0" destOrd="0" presId="urn:microsoft.com/office/officeart/2005/8/layout/orgChart1"/>
    <dgm:cxn modelId="{622C20F1-35D1-4B3F-8A9B-4082028B18AB}" type="presParOf" srcId="{D27736D9-3EC4-41A4-BD52-652F4979A032}" destId="{EE44F709-3888-455C-A3FD-3BCB26B2EF05}" srcOrd="0" destOrd="0" presId="urn:microsoft.com/office/officeart/2005/8/layout/orgChart1"/>
    <dgm:cxn modelId="{E300E448-3C36-4D63-BBA9-277211AE6F58}" type="presParOf" srcId="{D27736D9-3EC4-41A4-BD52-652F4979A032}" destId="{50B24829-D64F-4D98-B76D-93915BE68828}" srcOrd="1" destOrd="0" presId="urn:microsoft.com/office/officeart/2005/8/layout/orgChart1"/>
    <dgm:cxn modelId="{FA83B72E-FAA8-47AD-9800-5E644AD62A7A}" type="presParOf" srcId="{C5AB1A0C-FC2F-48C5-A4CE-6D05C72AA8B2}" destId="{2DAA910D-35EB-4459-A47C-4E8B7A3EB2F5}" srcOrd="1" destOrd="0" presId="urn:microsoft.com/office/officeart/2005/8/layout/orgChart1"/>
    <dgm:cxn modelId="{783EDC81-F01E-4F0D-8269-FA6F3FCAF319}" type="presParOf" srcId="{C5AB1A0C-FC2F-48C5-A4CE-6D05C72AA8B2}" destId="{D47B6A96-B644-4E01-AFE1-5871FDAC9C6A}" srcOrd="2" destOrd="0" presId="urn:microsoft.com/office/officeart/2005/8/layout/orgChart1"/>
    <dgm:cxn modelId="{D505FC23-1891-468E-BAE3-DEA87144F2F7}" type="presParOf" srcId="{1AF7B4C6-A8DC-4208-8C68-A2A4122D2196}" destId="{360F4EA9-05C3-458F-8CED-F384495C76D2}" srcOrd="8" destOrd="0" presId="urn:microsoft.com/office/officeart/2005/8/layout/orgChart1"/>
    <dgm:cxn modelId="{C83BEA53-330C-4B41-8793-CAF80C46FB7A}" type="presParOf" srcId="{1AF7B4C6-A8DC-4208-8C68-A2A4122D2196}" destId="{415BE27A-51F8-45D6-9588-50DD3EF3D3ED}" srcOrd="9" destOrd="0" presId="urn:microsoft.com/office/officeart/2005/8/layout/orgChart1"/>
    <dgm:cxn modelId="{1C7D1DCE-9D5F-4CA6-A58E-9645F7C33FE7}" type="presParOf" srcId="{415BE27A-51F8-45D6-9588-50DD3EF3D3ED}" destId="{8533699C-8548-45A9-BAD2-A3A1754249AB}" srcOrd="0" destOrd="0" presId="urn:microsoft.com/office/officeart/2005/8/layout/orgChart1"/>
    <dgm:cxn modelId="{BE1B3243-D4B1-4EAD-9B51-317BED75EE28}" type="presParOf" srcId="{8533699C-8548-45A9-BAD2-A3A1754249AB}" destId="{6F1C2570-7E92-4454-83B1-03A61A93ACF5}" srcOrd="0" destOrd="0" presId="urn:microsoft.com/office/officeart/2005/8/layout/orgChart1"/>
    <dgm:cxn modelId="{BAD3FC4F-0BA8-4FF3-8596-7140759D2439}" type="presParOf" srcId="{8533699C-8548-45A9-BAD2-A3A1754249AB}" destId="{60B61C5C-9CFD-44A1-8E7B-0243B561683C}" srcOrd="1" destOrd="0" presId="urn:microsoft.com/office/officeart/2005/8/layout/orgChart1"/>
    <dgm:cxn modelId="{B2741F83-C5FD-4F23-BD03-909DFAE42990}" type="presParOf" srcId="{415BE27A-51F8-45D6-9588-50DD3EF3D3ED}" destId="{ED240586-1CDE-4C14-91C0-93CF5A4986F0}" srcOrd="1" destOrd="0" presId="urn:microsoft.com/office/officeart/2005/8/layout/orgChart1"/>
    <dgm:cxn modelId="{FC7BE20C-0855-41A9-B44F-5ABF71491D32}" type="presParOf" srcId="{415BE27A-51F8-45D6-9588-50DD3EF3D3ED}" destId="{A35C45D0-6E96-4441-B872-7AD667A906DE}" srcOrd="2" destOrd="0" presId="urn:microsoft.com/office/officeart/2005/8/layout/orgChart1"/>
    <dgm:cxn modelId="{322B0C10-7CCA-48A9-AC92-664CC183A8F3}" type="presParOf" srcId="{1AF7B4C6-A8DC-4208-8C68-A2A4122D2196}" destId="{831BB4F0-45A6-4D7F-A260-64544DFF48B7}" srcOrd="10" destOrd="0" presId="urn:microsoft.com/office/officeart/2005/8/layout/orgChart1"/>
    <dgm:cxn modelId="{DE1AA05D-EB71-4477-8081-AD8B5F4EE533}" type="presParOf" srcId="{1AF7B4C6-A8DC-4208-8C68-A2A4122D2196}" destId="{607F6289-1097-4E36-BA5F-5C1C2FE863D7}" srcOrd="11" destOrd="0" presId="urn:microsoft.com/office/officeart/2005/8/layout/orgChart1"/>
    <dgm:cxn modelId="{EDD149CB-F5E7-40E0-AF65-2EE235B37CC2}" type="presParOf" srcId="{607F6289-1097-4E36-BA5F-5C1C2FE863D7}" destId="{BBBAC765-86C9-40AE-9920-542698C05EF8}" srcOrd="0" destOrd="0" presId="urn:microsoft.com/office/officeart/2005/8/layout/orgChart1"/>
    <dgm:cxn modelId="{50E5B1C7-EEC4-4290-8078-9E8E6BF5D2FA}" type="presParOf" srcId="{BBBAC765-86C9-40AE-9920-542698C05EF8}" destId="{04A2BCCF-DE16-4C11-8607-F7336ED3FA6E}" srcOrd="0" destOrd="0" presId="urn:microsoft.com/office/officeart/2005/8/layout/orgChart1"/>
    <dgm:cxn modelId="{25557D56-6179-488E-A6E7-9C4871BBBE66}" type="presParOf" srcId="{BBBAC765-86C9-40AE-9920-542698C05EF8}" destId="{7FC58BE0-F77B-4CD8-B9C8-61B7556E4B9E}" srcOrd="1" destOrd="0" presId="urn:microsoft.com/office/officeart/2005/8/layout/orgChart1"/>
    <dgm:cxn modelId="{F3478A86-4AE5-4C70-B82A-0597CDE950D4}" type="presParOf" srcId="{607F6289-1097-4E36-BA5F-5C1C2FE863D7}" destId="{ED7026AD-1ACD-4C79-9A34-41B29F82B8C0}" srcOrd="1" destOrd="0" presId="urn:microsoft.com/office/officeart/2005/8/layout/orgChart1"/>
    <dgm:cxn modelId="{01524960-831F-468B-B4CB-0A2D39C1D45F}" type="presParOf" srcId="{607F6289-1097-4E36-BA5F-5C1C2FE863D7}" destId="{AA9AB272-5A8E-40B4-86A0-B6D2A18EC0B2}" srcOrd="2" destOrd="0" presId="urn:microsoft.com/office/officeart/2005/8/layout/orgChart1"/>
    <dgm:cxn modelId="{71468664-503B-456C-A0B6-D86C5A75B6BE}" type="presParOf" srcId="{2F817AB6-6E57-4BFE-B501-6B5C39085E3F}" destId="{893DEF17-7D84-4BEB-A14B-B7B837E610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A7EE84-739A-4584-913F-CF05275610FA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8B012CE-F8F6-41E2-B4A0-AFC19CD66706}">
      <dgm:prSet phldrT="[Texto]" custT="1"/>
      <dgm:spPr>
        <a:solidFill>
          <a:srgbClr val="FF4747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Gestão de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AD9D814-CBB2-4ADA-B089-F9E14622B52A}" type="par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6484EC3-6958-4390-88C2-BFB0FBFD305D}" type="sibTrans" cxnId="{AEF4305E-BC82-49AF-A4F5-A4CBD9A8750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98503502-0848-4860-98A9-AF21E6752A86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i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Planejar gestão</a:t>
          </a:r>
          <a:endParaRPr lang="pt-BR" sz="1600" i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1C1F06D-1EDB-4352-9623-86DC88781D68}" type="par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A993DA0-DD42-4281-9603-52EE52C2B5E4}" type="sibTrans" cxnId="{44743FEE-2D15-479D-8128-862C5A167AAC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C9EDCDF-99AE-48A2-AFF7-98CE80E33230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Identificar riscos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82F3D098-FE82-4068-9679-4DD6C62329F0}" type="par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862F0B9-271E-4992-B7DE-86E5A73E68F2}" type="sibTrans" cxnId="{B5F613E7-05E8-4858-A03B-ACC6F6BD2E7B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90C2B16-91B4-406B-B58A-07C6C9537C11}">
      <dgm:prSet phldrT="[Texto]"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qualitativa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B9C7415B-A612-4513-A8AE-85209433BFAE}" type="par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73ABC7C2-2287-45D3-ACDA-A421E5E8690F}" type="sibTrans" cxnId="{D3E7C5F2-45C0-478F-8453-F93ED698BC33}">
      <dgm:prSet/>
      <dgm:spPr/>
      <dgm:t>
        <a:bodyPr/>
        <a:lstStyle/>
        <a:p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BC953C9-3200-477F-91BF-8F250C41550B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Análise quantitativa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B7E5CBF-FB31-4C49-B0AE-C17208E3173C}" type="par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FEE0609-B73F-4B43-B74C-8DEA52CAF132}" type="sibTrans" cxnId="{A392E96A-3419-494F-B4D1-F78535644D44}">
      <dgm:prSet/>
      <dgm:spPr/>
      <dgm:t>
        <a:bodyPr/>
        <a:lstStyle/>
        <a:p>
          <a:endParaRPr lang="pt-B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6142E43-CB3B-4AD5-891F-38F93A2CB139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Reposta ao risco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1DB22CB-D566-4723-A76D-4D89B9D187A2}" type="parTrans" cxnId="{E707B608-875F-409E-927F-BFB11CE7C1DF}">
      <dgm:prSet/>
      <dgm:spPr/>
      <dgm:t>
        <a:bodyPr/>
        <a:lstStyle/>
        <a:p>
          <a:endParaRPr lang="pt-BR" sz="1600"/>
        </a:p>
      </dgm:t>
    </dgm:pt>
    <dgm:pt modelId="{1E9BA483-57AF-4638-AB30-CE68EC78F6F8}" type="sibTrans" cxnId="{E707B608-875F-409E-927F-BFB11CE7C1DF}">
      <dgm:prSet/>
      <dgm:spPr/>
      <dgm:t>
        <a:bodyPr/>
        <a:lstStyle/>
        <a:p>
          <a:endParaRPr lang="pt-BR" sz="1600"/>
        </a:p>
      </dgm:t>
    </dgm:pt>
    <dgm:pt modelId="{2BC5CDC4-FF07-40B6-97DD-DED3FEB4FFA8}">
      <dgm:prSet custT="1"/>
      <dgm:spPr>
        <a:solidFill>
          <a:srgbClr val="FFCC66"/>
        </a:solidFill>
      </dgm:spPr>
      <dgm:t>
        <a:bodyPr/>
        <a:lstStyle/>
        <a:p>
          <a:r>
            <a:rPr lang="pt-BR" sz="160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Monitorar e controlar</a:t>
          </a:r>
          <a:endParaRPr lang="pt-BR" sz="160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839E454-F152-4FD1-801B-EDFAA0BF789C}" type="parTrans" cxnId="{FCEF6243-AFC5-4B4C-9667-551042753AF8}">
      <dgm:prSet/>
      <dgm:spPr/>
      <dgm:t>
        <a:bodyPr/>
        <a:lstStyle/>
        <a:p>
          <a:endParaRPr lang="pt-BR" sz="1600"/>
        </a:p>
      </dgm:t>
    </dgm:pt>
    <dgm:pt modelId="{2223DC95-5FEC-4EF7-B780-CC2E3FA667F9}" type="sibTrans" cxnId="{FCEF6243-AFC5-4B4C-9667-551042753AF8}">
      <dgm:prSet/>
      <dgm:spPr/>
      <dgm:t>
        <a:bodyPr/>
        <a:lstStyle/>
        <a:p>
          <a:endParaRPr lang="pt-BR" sz="1600"/>
        </a:p>
      </dgm:t>
    </dgm:pt>
    <dgm:pt modelId="{ECD1F96A-98D6-41C4-A246-9338D3640A2E}" type="pres">
      <dgm:prSet presAssocID="{B4A7EE84-739A-4584-913F-CF052756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F817AB6-6E57-4BFE-B501-6B5C39085E3F}" type="pres">
      <dgm:prSet presAssocID="{E8B012CE-F8F6-41E2-B4A0-AFC19CD66706}" presName="hierRoot1" presStyleCnt="0">
        <dgm:presLayoutVars>
          <dgm:hierBranch val="init"/>
        </dgm:presLayoutVars>
      </dgm:prSet>
      <dgm:spPr/>
    </dgm:pt>
    <dgm:pt modelId="{127FE1D4-8F5E-4994-91F8-51499CD36723}" type="pres">
      <dgm:prSet presAssocID="{E8B012CE-F8F6-41E2-B4A0-AFC19CD66706}" presName="rootComposite1" presStyleCnt="0"/>
      <dgm:spPr/>
    </dgm:pt>
    <dgm:pt modelId="{10C924C9-5FC5-4374-9022-DD4A8485804B}" type="pres">
      <dgm:prSet presAssocID="{E8B012CE-F8F6-41E2-B4A0-AFC19CD667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AB24B9-03B5-4768-94E1-AF0E041F2B80}" type="pres">
      <dgm:prSet presAssocID="{E8B012CE-F8F6-41E2-B4A0-AFC19CD6670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AF7B4C6-A8DC-4208-8C68-A2A4122D2196}" type="pres">
      <dgm:prSet presAssocID="{E8B012CE-F8F6-41E2-B4A0-AFC19CD66706}" presName="hierChild2" presStyleCnt="0"/>
      <dgm:spPr/>
    </dgm:pt>
    <dgm:pt modelId="{13C32EDC-6194-450E-B30C-623FBBCD2FF6}" type="pres">
      <dgm:prSet presAssocID="{11C1F06D-1EDB-4352-9623-86DC88781D68}" presName="Name37" presStyleLbl="parChTrans1D2" presStyleIdx="0" presStyleCnt="6"/>
      <dgm:spPr/>
      <dgm:t>
        <a:bodyPr/>
        <a:lstStyle/>
        <a:p>
          <a:endParaRPr lang="pt-BR"/>
        </a:p>
      </dgm:t>
    </dgm:pt>
    <dgm:pt modelId="{30D9F994-CB09-4C24-9758-F41F890AF43F}" type="pres">
      <dgm:prSet presAssocID="{98503502-0848-4860-98A9-AF21E6752A86}" presName="hierRoot2" presStyleCnt="0">
        <dgm:presLayoutVars>
          <dgm:hierBranch val="init"/>
        </dgm:presLayoutVars>
      </dgm:prSet>
      <dgm:spPr/>
    </dgm:pt>
    <dgm:pt modelId="{40D0F897-ACF5-4FA9-AD7B-8760A14DFA25}" type="pres">
      <dgm:prSet presAssocID="{98503502-0848-4860-98A9-AF21E6752A86}" presName="rootComposite" presStyleCnt="0"/>
      <dgm:spPr/>
    </dgm:pt>
    <dgm:pt modelId="{6F3ECF0C-EB22-4F7C-998B-DF836E42344E}" type="pres">
      <dgm:prSet presAssocID="{98503502-0848-4860-98A9-AF21E6752A86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5039A5-13DD-4DEC-AEFA-098283BD51C0}" type="pres">
      <dgm:prSet presAssocID="{98503502-0848-4860-98A9-AF21E6752A86}" presName="rootConnector" presStyleLbl="node2" presStyleIdx="0" presStyleCnt="6"/>
      <dgm:spPr/>
      <dgm:t>
        <a:bodyPr/>
        <a:lstStyle/>
        <a:p>
          <a:endParaRPr lang="pt-BR"/>
        </a:p>
      </dgm:t>
    </dgm:pt>
    <dgm:pt modelId="{7D94C282-932F-4C03-A919-A78B518BD0B3}" type="pres">
      <dgm:prSet presAssocID="{98503502-0848-4860-98A9-AF21E6752A86}" presName="hierChild4" presStyleCnt="0"/>
      <dgm:spPr/>
    </dgm:pt>
    <dgm:pt modelId="{40333F8C-FB3A-4FB5-99D6-B602E7565E93}" type="pres">
      <dgm:prSet presAssocID="{98503502-0848-4860-98A9-AF21E6752A86}" presName="hierChild5" presStyleCnt="0"/>
      <dgm:spPr/>
    </dgm:pt>
    <dgm:pt modelId="{BEBC05B6-7086-46DC-809B-484189CFB0F0}" type="pres">
      <dgm:prSet presAssocID="{82F3D098-FE82-4068-9679-4DD6C62329F0}" presName="Name37" presStyleLbl="parChTrans1D2" presStyleIdx="1" presStyleCnt="6"/>
      <dgm:spPr/>
      <dgm:t>
        <a:bodyPr/>
        <a:lstStyle/>
        <a:p>
          <a:endParaRPr lang="pt-BR"/>
        </a:p>
      </dgm:t>
    </dgm:pt>
    <dgm:pt modelId="{CA4CAC95-9253-44C3-AC42-9013CB1964A6}" type="pres">
      <dgm:prSet presAssocID="{EC9EDCDF-99AE-48A2-AFF7-98CE80E33230}" presName="hierRoot2" presStyleCnt="0">
        <dgm:presLayoutVars>
          <dgm:hierBranch val="init"/>
        </dgm:presLayoutVars>
      </dgm:prSet>
      <dgm:spPr/>
    </dgm:pt>
    <dgm:pt modelId="{106E827F-DD64-40E3-97DE-9B0D9755708E}" type="pres">
      <dgm:prSet presAssocID="{EC9EDCDF-99AE-48A2-AFF7-98CE80E33230}" presName="rootComposite" presStyleCnt="0"/>
      <dgm:spPr/>
    </dgm:pt>
    <dgm:pt modelId="{304DD91E-7955-4F94-B63E-49FC11E5E93F}" type="pres">
      <dgm:prSet presAssocID="{EC9EDCDF-99AE-48A2-AFF7-98CE80E33230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A9042B-A52E-46B6-9CFA-40AA133B39A9}" type="pres">
      <dgm:prSet presAssocID="{EC9EDCDF-99AE-48A2-AFF7-98CE80E33230}" presName="rootConnector" presStyleLbl="node2" presStyleIdx="1" presStyleCnt="6"/>
      <dgm:spPr/>
      <dgm:t>
        <a:bodyPr/>
        <a:lstStyle/>
        <a:p>
          <a:endParaRPr lang="pt-BR"/>
        </a:p>
      </dgm:t>
    </dgm:pt>
    <dgm:pt modelId="{8963866C-0AA2-4A24-9461-E16C9D5D0171}" type="pres">
      <dgm:prSet presAssocID="{EC9EDCDF-99AE-48A2-AFF7-98CE80E33230}" presName="hierChild4" presStyleCnt="0"/>
      <dgm:spPr/>
    </dgm:pt>
    <dgm:pt modelId="{5B582C3D-2B86-4982-9CBB-52BAC185106F}" type="pres">
      <dgm:prSet presAssocID="{EC9EDCDF-99AE-48A2-AFF7-98CE80E33230}" presName="hierChild5" presStyleCnt="0"/>
      <dgm:spPr/>
    </dgm:pt>
    <dgm:pt modelId="{319FDCF0-FA1A-4398-B2EF-575F4A08564E}" type="pres">
      <dgm:prSet presAssocID="{B9C7415B-A612-4513-A8AE-85209433BFAE}" presName="Name37" presStyleLbl="parChTrans1D2" presStyleIdx="2" presStyleCnt="6"/>
      <dgm:spPr/>
      <dgm:t>
        <a:bodyPr/>
        <a:lstStyle/>
        <a:p>
          <a:endParaRPr lang="pt-BR"/>
        </a:p>
      </dgm:t>
    </dgm:pt>
    <dgm:pt modelId="{8AF57DBF-89BF-4F6D-8F85-C517319F48F3}" type="pres">
      <dgm:prSet presAssocID="{D90C2B16-91B4-406B-B58A-07C6C9537C11}" presName="hierRoot2" presStyleCnt="0">
        <dgm:presLayoutVars>
          <dgm:hierBranch val="init"/>
        </dgm:presLayoutVars>
      </dgm:prSet>
      <dgm:spPr/>
    </dgm:pt>
    <dgm:pt modelId="{B56D617E-155B-4FD2-94FC-4BDF5F5FE3AA}" type="pres">
      <dgm:prSet presAssocID="{D90C2B16-91B4-406B-B58A-07C6C9537C11}" presName="rootComposite" presStyleCnt="0"/>
      <dgm:spPr/>
    </dgm:pt>
    <dgm:pt modelId="{9F278EA1-C88F-42F7-B4C4-4CDCFBE18F67}" type="pres">
      <dgm:prSet presAssocID="{D90C2B16-91B4-406B-B58A-07C6C9537C11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FD7940-2D5B-47F8-BFFA-7D2601BC1DF3}" type="pres">
      <dgm:prSet presAssocID="{D90C2B16-91B4-406B-B58A-07C6C9537C11}" presName="rootConnector" presStyleLbl="node2" presStyleIdx="2" presStyleCnt="6"/>
      <dgm:spPr/>
      <dgm:t>
        <a:bodyPr/>
        <a:lstStyle/>
        <a:p>
          <a:endParaRPr lang="pt-BR"/>
        </a:p>
      </dgm:t>
    </dgm:pt>
    <dgm:pt modelId="{01A0E295-7213-4B25-9D5D-AEE9A2CF171D}" type="pres">
      <dgm:prSet presAssocID="{D90C2B16-91B4-406B-B58A-07C6C9537C11}" presName="hierChild4" presStyleCnt="0"/>
      <dgm:spPr/>
    </dgm:pt>
    <dgm:pt modelId="{E55CB6E4-8BAB-499C-90A5-B7F23B43A1AA}" type="pres">
      <dgm:prSet presAssocID="{D90C2B16-91B4-406B-B58A-07C6C9537C11}" presName="hierChild5" presStyleCnt="0"/>
      <dgm:spPr/>
    </dgm:pt>
    <dgm:pt modelId="{04D3BE55-8C23-492C-A0C5-C5B4C889EED4}" type="pres">
      <dgm:prSet presAssocID="{AB7E5CBF-FB31-4C49-B0AE-C17208E3173C}" presName="Name37" presStyleLbl="parChTrans1D2" presStyleIdx="3" presStyleCnt="6"/>
      <dgm:spPr/>
      <dgm:t>
        <a:bodyPr/>
        <a:lstStyle/>
        <a:p>
          <a:endParaRPr lang="pt-BR"/>
        </a:p>
      </dgm:t>
    </dgm:pt>
    <dgm:pt modelId="{C5AB1A0C-FC2F-48C5-A4CE-6D05C72AA8B2}" type="pres">
      <dgm:prSet presAssocID="{5BC953C9-3200-477F-91BF-8F250C41550B}" presName="hierRoot2" presStyleCnt="0">
        <dgm:presLayoutVars>
          <dgm:hierBranch val="init"/>
        </dgm:presLayoutVars>
      </dgm:prSet>
      <dgm:spPr/>
    </dgm:pt>
    <dgm:pt modelId="{D27736D9-3EC4-41A4-BD52-652F4979A032}" type="pres">
      <dgm:prSet presAssocID="{5BC953C9-3200-477F-91BF-8F250C41550B}" presName="rootComposite" presStyleCnt="0"/>
      <dgm:spPr/>
    </dgm:pt>
    <dgm:pt modelId="{EE44F709-3888-455C-A3FD-3BCB26B2EF05}" type="pres">
      <dgm:prSet presAssocID="{5BC953C9-3200-477F-91BF-8F250C41550B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B24829-D64F-4D98-B76D-93915BE68828}" type="pres">
      <dgm:prSet presAssocID="{5BC953C9-3200-477F-91BF-8F250C41550B}" presName="rootConnector" presStyleLbl="node2" presStyleIdx="3" presStyleCnt="6"/>
      <dgm:spPr/>
      <dgm:t>
        <a:bodyPr/>
        <a:lstStyle/>
        <a:p>
          <a:endParaRPr lang="pt-BR"/>
        </a:p>
      </dgm:t>
    </dgm:pt>
    <dgm:pt modelId="{2DAA910D-35EB-4459-A47C-4E8B7A3EB2F5}" type="pres">
      <dgm:prSet presAssocID="{5BC953C9-3200-477F-91BF-8F250C41550B}" presName="hierChild4" presStyleCnt="0"/>
      <dgm:spPr/>
    </dgm:pt>
    <dgm:pt modelId="{D47B6A96-B644-4E01-AFE1-5871FDAC9C6A}" type="pres">
      <dgm:prSet presAssocID="{5BC953C9-3200-477F-91BF-8F250C41550B}" presName="hierChild5" presStyleCnt="0"/>
      <dgm:spPr/>
    </dgm:pt>
    <dgm:pt modelId="{360F4EA9-05C3-458F-8CED-F384495C76D2}" type="pres">
      <dgm:prSet presAssocID="{A1DB22CB-D566-4723-A76D-4D89B9D187A2}" presName="Name37" presStyleLbl="parChTrans1D2" presStyleIdx="4" presStyleCnt="6"/>
      <dgm:spPr/>
      <dgm:t>
        <a:bodyPr/>
        <a:lstStyle/>
        <a:p>
          <a:endParaRPr lang="pt-BR"/>
        </a:p>
      </dgm:t>
    </dgm:pt>
    <dgm:pt modelId="{415BE27A-51F8-45D6-9588-50DD3EF3D3ED}" type="pres">
      <dgm:prSet presAssocID="{E6142E43-CB3B-4AD5-891F-38F93A2CB139}" presName="hierRoot2" presStyleCnt="0">
        <dgm:presLayoutVars>
          <dgm:hierBranch val="init"/>
        </dgm:presLayoutVars>
      </dgm:prSet>
      <dgm:spPr/>
    </dgm:pt>
    <dgm:pt modelId="{8533699C-8548-45A9-BAD2-A3A1754249AB}" type="pres">
      <dgm:prSet presAssocID="{E6142E43-CB3B-4AD5-891F-38F93A2CB139}" presName="rootComposite" presStyleCnt="0"/>
      <dgm:spPr/>
    </dgm:pt>
    <dgm:pt modelId="{6F1C2570-7E92-4454-83B1-03A61A93ACF5}" type="pres">
      <dgm:prSet presAssocID="{E6142E43-CB3B-4AD5-891F-38F93A2CB139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B61C5C-9CFD-44A1-8E7B-0243B561683C}" type="pres">
      <dgm:prSet presAssocID="{E6142E43-CB3B-4AD5-891F-38F93A2CB139}" presName="rootConnector" presStyleLbl="node2" presStyleIdx="4" presStyleCnt="6"/>
      <dgm:spPr/>
      <dgm:t>
        <a:bodyPr/>
        <a:lstStyle/>
        <a:p>
          <a:endParaRPr lang="pt-BR"/>
        </a:p>
      </dgm:t>
    </dgm:pt>
    <dgm:pt modelId="{ED240586-1CDE-4C14-91C0-93CF5A4986F0}" type="pres">
      <dgm:prSet presAssocID="{E6142E43-CB3B-4AD5-891F-38F93A2CB139}" presName="hierChild4" presStyleCnt="0"/>
      <dgm:spPr/>
    </dgm:pt>
    <dgm:pt modelId="{A35C45D0-6E96-4441-B872-7AD667A906DE}" type="pres">
      <dgm:prSet presAssocID="{E6142E43-CB3B-4AD5-891F-38F93A2CB139}" presName="hierChild5" presStyleCnt="0"/>
      <dgm:spPr/>
    </dgm:pt>
    <dgm:pt modelId="{831BB4F0-45A6-4D7F-A260-64544DFF48B7}" type="pres">
      <dgm:prSet presAssocID="{4839E454-F152-4FD1-801B-EDFAA0BF789C}" presName="Name37" presStyleLbl="parChTrans1D2" presStyleIdx="5" presStyleCnt="6"/>
      <dgm:spPr/>
      <dgm:t>
        <a:bodyPr/>
        <a:lstStyle/>
        <a:p>
          <a:endParaRPr lang="pt-BR"/>
        </a:p>
      </dgm:t>
    </dgm:pt>
    <dgm:pt modelId="{607F6289-1097-4E36-BA5F-5C1C2FE863D7}" type="pres">
      <dgm:prSet presAssocID="{2BC5CDC4-FF07-40B6-97DD-DED3FEB4FFA8}" presName="hierRoot2" presStyleCnt="0">
        <dgm:presLayoutVars>
          <dgm:hierBranch val="init"/>
        </dgm:presLayoutVars>
      </dgm:prSet>
      <dgm:spPr/>
    </dgm:pt>
    <dgm:pt modelId="{BBBAC765-86C9-40AE-9920-542698C05EF8}" type="pres">
      <dgm:prSet presAssocID="{2BC5CDC4-FF07-40B6-97DD-DED3FEB4FFA8}" presName="rootComposite" presStyleCnt="0"/>
      <dgm:spPr/>
    </dgm:pt>
    <dgm:pt modelId="{04A2BCCF-DE16-4C11-8607-F7336ED3FA6E}" type="pres">
      <dgm:prSet presAssocID="{2BC5CDC4-FF07-40B6-97DD-DED3FEB4FFA8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C58BE0-F77B-4CD8-B9C8-61B7556E4B9E}" type="pres">
      <dgm:prSet presAssocID="{2BC5CDC4-FF07-40B6-97DD-DED3FEB4FFA8}" presName="rootConnector" presStyleLbl="node2" presStyleIdx="5" presStyleCnt="6"/>
      <dgm:spPr/>
      <dgm:t>
        <a:bodyPr/>
        <a:lstStyle/>
        <a:p>
          <a:endParaRPr lang="pt-BR"/>
        </a:p>
      </dgm:t>
    </dgm:pt>
    <dgm:pt modelId="{ED7026AD-1ACD-4C79-9A34-41B29F82B8C0}" type="pres">
      <dgm:prSet presAssocID="{2BC5CDC4-FF07-40B6-97DD-DED3FEB4FFA8}" presName="hierChild4" presStyleCnt="0"/>
      <dgm:spPr/>
    </dgm:pt>
    <dgm:pt modelId="{AA9AB272-5A8E-40B4-86A0-B6D2A18EC0B2}" type="pres">
      <dgm:prSet presAssocID="{2BC5CDC4-FF07-40B6-97DD-DED3FEB4FFA8}" presName="hierChild5" presStyleCnt="0"/>
      <dgm:spPr/>
    </dgm:pt>
    <dgm:pt modelId="{893DEF17-7D84-4BEB-A14B-B7B837E610FB}" type="pres">
      <dgm:prSet presAssocID="{E8B012CE-F8F6-41E2-B4A0-AFC19CD66706}" presName="hierChild3" presStyleCnt="0"/>
      <dgm:spPr/>
    </dgm:pt>
  </dgm:ptLst>
  <dgm:cxnLst>
    <dgm:cxn modelId="{60E009E8-0AF7-4A6C-BDBD-187EB50E998C}" type="presOf" srcId="{98503502-0848-4860-98A9-AF21E6752A86}" destId="{005039A5-13DD-4DEC-AEFA-098283BD51C0}" srcOrd="1" destOrd="0" presId="urn:microsoft.com/office/officeart/2005/8/layout/orgChart1"/>
    <dgm:cxn modelId="{F95AB927-6CF4-4B9C-A98E-89EDF2FDDF9E}" type="presOf" srcId="{B9C7415B-A612-4513-A8AE-85209433BFAE}" destId="{319FDCF0-FA1A-4398-B2EF-575F4A08564E}" srcOrd="0" destOrd="0" presId="urn:microsoft.com/office/officeart/2005/8/layout/orgChart1"/>
    <dgm:cxn modelId="{2904E3F1-6F48-4E44-8108-66192C894264}" type="presOf" srcId="{D90C2B16-91B4-406B-B58A-07C6C9537C11}" destId="{9F278EA1-C88F-42F7-B4C4-4CDCFBE18F67}" srcOrd="0" destOrd="0" presId="urn:microsoft.com/office/officeart/2005/8/layout/orgChart1"/>
    <dgm:cxn modelId="{1EC92F4B-DBC2-49EE-9BE0-E30545287DB9}" type="presOf" srcId="{E8B012CE-F8F6-41E2-B4A0-AFC19CD66706}" destId="{10C924C9-5FC5-4374-9022-DD4A8485804B}" srcOrd="0" destOrd="0" presId="urn:microsoft.com/office/officeart/2005/8/layout/orgChart1"/>
    <dgm:cxn modelId="{0C67177C-FC10-4CD9-B080-4066F364B48A}" type="presOf" srcId="{AB7E5CBF-FB31-4C49-B0AE-C17208E3173C}" destId="{04D3BE55-8C23-492C-A0C5-C5B4C889EED4}" srcOrd="0" destOrd="0" presId="urn:microsoft.com/office/officeart/2005/8/layout/orgChart1"/>
    <dgm:cxn modelId="{8BD6463E-7C9C-4847-83D9-D9DBF582218A}" type="presOf" srcId="{B4A7EE84-739A-4584-913F-CF05275610FA}" destId="{ECD1F96A-98D6-41C4-A246-9338D3640A2E}" srcOrd="0" destOrd="0" presId="urn:microsoft.com/office/officeart/2005/8/layout/orgChart1"/>
    <dgm:cxn modelId="{44743FEE-2D15-479D-8128-862C5A167AAC}" srcId="{E8B012CE-F8F6-41E2-B4A0-AFC19CD66706}" destId="{98503502-0848-4860-98A9-AF21E6752A86}" srcOrd="0" destOrd="0" parTransId="{11C1F06D-1EDB-4352-9623-86DC88781D68}" sibTransId="{BA993DA0-DD42-4281-9603-52EE52C2B5E4}"/>
    <dgm:cxn modelId="{51BE1036-AC84-4B4B-9095-FFA33D29377C}" type="presOf" srcId="{82F3D098-FE82-4068-9679-4DD6C62329F0}" destId="{BEBC05B6-7086-46DC-809B-484189CFB0F0}" srcOrd="0" destOrd="0" presId="urn:microsoft.com/office/officeart/2005/8/layout/orgChart1"/>
    <dgm:cxn modelId="{A392E96A-3419-494F-B4D1-F78535644D44}" srcId="{E8B012CE-F8F6-41E2-B4A0-AFC19CD66706}" destId="{5BC953C9-3200-477F-91BF-8F250C41550B}" srcOrd="3" destOrd="0" parTransId="{AB7E5CBF-FB31-4C49-B0AE-C17208E3173C}" sibTransId="{DFEE0609-B73F-4B43-B74C-8DEA52CAF132}"/>
    <dgm:cxn modelId="{9E57B364-4B72-469B-8314-A471A98E6CF3}" type="presOf" srcId="{EC9EDCDF-99AE-48A2-AFF7-98CE80E33230}" destId="{304DD91E-7955-4F94-B63E-49FC11E5E93F}" srcOrd="0" destOrd="0" presId="urn:microsoft.com/office/officeart/2005/8/layout/orgChart1"/>
    <dgm:cxn modelId="{1EEDAF1C-2708-4A7B-8902-FFCE50D5E7FD}" type="presOf" srcId="{5BC953C9-3200-477F-91BF-8F250C41550B}" destId="{EE44F709-3888-455C-A3FD-3BCB26B2EF05}" srcOrd="0" destOrd="0" presId="urn:microsoft.com/office/officeart/2005/8/layout/orgChart1"/>
    <dgm:cxn modelId="{3609C7BF-E2DB-4673-9D9D-C701AB71EBDE}" type="presOf" srcId="{EC9EDCDF-99AE-48A2-AFF7-98CE80E33230}" destId="{B6A9042B-A52E-46B6-9CFA-40AA133B39A9}" srcOrd="1" destOrd="0" presId="urn:microsoft.com/office/officeart/2005/8/layout/orgChart1"/>
    <dgm:cxn modelId="{1823DA09-A8E4-49DE-AE51-26DCC6201A75}" type="presOf" srcId="{11C1F06D-1EDB-4352-9623-86DC88781D68}" destId="{13C32EDC-6194-450E-B30C-623FBBCD2FF6}" srcOrd="0" destOrd="0" presId="urn:microsoft.com/office/officeart/2005/8/layout/orgChart1"/>
    <dgm:cxn modelId="{7AA6BBF6-20C5-4E8C-BA3B-00EA8A0C9E5F}" type="presOf" srcId="{A1DB22CB-D566-4723-A76D-4D89B9D187A2}" destId="{360F4EA9-05C3-458F-8CED-F384495C76D2}" srcOrd="0" destOrd="0" presId="urn:microsoft.com/office/officeart/2005/8/layout/orgChart1"/>
    <dgm:cxn modelId="{1541A82A-2FDC-49A5-99BE-57043C54E6B5}" type="presOf" srcId="{98503502-0848-4860-98A9-AF21E6752A86}" destId="{6F3ECF0C-EB22-4F7C-998B-DF836E42344E}" srcOrd="0" destOrd="0" presId="urn:microsoft.com/office/officeart/2005/8/layout/orgChart1"/>
    <dgm:cxn modelId="{BB1A79A6-EAB5-482E-AE5F-A97B4878582D}" type="presOf" srcId="{D90C2B16-91B4-406B-B58A-07C6C9537C11}" destId="{B6FD7940-2D5B-47F8-BFFA-7D2601BC1DF3}" srcOrd="1" destOrd="0" presId="urn:microsoft.com/office/officeart/2005/8/layout/orgChart1"/>
    <dgm:cxn modelId="{B5F613E7-05E8-4858-A03B-ACC6F6BD2E7B}" srcId="{E8B012CE-F8F6-41E2-B4A0-AFC19CD66706}" destId="{EC9EDCDF-99AE-48A2-AFF7-98CE80E33230}" srcOrd="1" destOrd="0" parTransId="{82F3D098-FE82-4068-9679-4DD6C62329F0}" sibTransId="{C862F0B9-271E-4992-B7DE-86E5A73E68F2}"/>
    <dgm:cxn modelId="{C4C750CB-3559-4018-B762-5F128272C99C}" type="presOf" srcId="{4839E454-F152-4FD1-801B-EDFAA0BF789C}" destId="{831BB4F0-45A6-4D7F-A260-64544DFF48B7}" srcOrd="0" destOrd="0" presId="urn:microsoft.com/office/officeart/2005/8/layout/orgChart1"/>
    <dgm:cxn modelId="{D3E7C5F2-45C0-478F-8453-F93ED698BC33}" srcId="{E8B012CE-F8F6-41E2-B4A0-AFC19CD66706}" destId="{D90C2B16-91B4-406B-B58A-07C6C9537C11}" srcOrd="2" destOrd="0" parTransId="{B9C7415B-A612-4513-A8AE-85209433BFAE}" sibTransId="{73ABC7C2-2287-45D3-ACDA-A421E5E8690F}"/>
    <dgm:cxn modelId="{CE9F3E8E-61CD-466F-9DA8-BD789D1CD85D}" type="presOf" srcId="{2BC5CDC4-FF07-40B6-97DD-DED3FEB4FFA8}" destId="{04A2BCCF-DE16-4C11-8607-F7336ED3FA6E}" srcOrd="0" destOrd="0" presId="urn:microsoft.com/office/officeart/2005/8/layout/orgChart1"/>
    <dgm:cxn modelId="{2B21FEEE-A644-4ECF-BC98-C33A591B9B95}" type="presOf" srcId="{E6142E43-CB3B-4AD5-891F-38F93A2CB139}" destId="{6F1C2570-7E92-4454-83B1-03A61A93ACF5}" srcOrd="0" destOrd="0" presId="urn:microsoft.com/office/officeart/2005/8/layout/orgChart1"/>
    <dgm:cxn modelId="{52874E55-6A44-4222-B5B4-3A4C6308F51C}" type="presOf" srcId="{5BC953C9-3200-477F-91BF-8F250C41550B}" destId="{50B24829-D64F-4D98-B76D-93915BE68828}" srcOrd="1" destOrd="0" presId="urn:microsoft.com/office/officeart/2005/8/layout/orgChart1"/>
    <dgm:cxn modelId="{2C924472-7065-4084-A69F-6F3213C8799D}" type="presOf" srcId="{2BC5CDC4-FF07-40B6-97DD-DED3FEB4FFA8}" destId="{7FC58BE0-F77B-4CD8-B9C8-61B7556E4B9E}" srcOrd="1" destOrd="0" presId="urn:microsoft.com/office/officeart/2005/8/layout/orgChart1"/>
    <dgm:cxn modelId="{AEF4305E-BC82-49AF-A4F5-A4CBD9A8750B}" srcId="{B4A7EE84-739A-4584-913F-CF05275610FA}" destId="{E8B012CE-F8F6-41E2-B4A0-AFC19CD66706}" srcOrd="0" destOrd="0" parTransId="{1AD9D814-CBB2-4ADA-B089-F9E14622B52A}" sibTransId="{C6484EC3-6958-4390-88C2-BFB0FBFD305D}"/>
    <dgm:cxn modelId="{A58D48EE-0EFB-4108-A511-344DCCF18FED}" type="presOf" srcId="{E8B012CE-F8F6-41E2-B4A0-AFC19CD66706}" destId="{FEAB24B9-03B5-4768-94E1-AF0E041F2B80}" srcOrd="1" destOrd="0" presId="urn:microsoft.com/office/officeart/2005/8/layout/orgChart1"/>
    <dgm:cxn modelId="{FCEF6243-AFC5-4B4C-9667-551042753AF8}" srcId="{E8B012CE-F8F6-41E2-B4A0-AFC19CD66706}" destId="{2BC5CDC4-FF07-40B6-97DD-DED3FEB4FFA8}" srcOrd="5" destOrd="0" parTransId="{4839E454-F152-4FD1-801B-EDFAA0BF789C}" sibTransId="{2223DC95-5FEC-4EF7-B780-CC2E3FA667F9}"/>
    <dgm:cxn modelId="{E707B608-875F-409E-927F-BFB11CE7C1DF}" srcId="{E8B012CE-F8F6-41E2-B4A0-AFC19CD66706}" destId="{E6142E43-CB3B-4AD5-891F-38F93A2CB139}" srcOrd="4" destOrd="0" parTransId="{A1DB22CB-D566-4723-A76D-4D89B9D187A2}" sibTransId="{1E9BA483-57AF-4638-AB30-CE68EC78F6F8}"/>
    <dgm:cxn modelId="{1A9177DC-3549-4645-A6F7-898A21ACF75F}" type="presOf" srcId="{E6142E43-CB3B-4AD5-891F-38F93A2CB139}" destId="{60B61C5C-9CFD-44A1-8E7B-0243B561683C}" srcOrd="1" destOrd="0" presId="urn:microsoft.com/office/officeart/2005/8/layout/orgChart1"/>
    <dgm:cxn modelId="{3DEE2A2C-0535-465E-8165-928905C640D2}" type="presParOf" srcId="{ECD1F96A-98D6-41C4-A246-9338D3640A2E}" destId="{2F817AB6-6E57-4BFE-B501-6B5C39085E3F}" srcOrd="0" destOrd="0" presId="urn:microsoft.com/office/officeart/2005/8/layout/orgChart1"/>
    <dgm:cxn modelId="{8C65066E-F4BE-44BC-A765-B4FC10E130D7}" type="presParOf" srcId="{2F817AB6-6E57-4BFE-B501-6B5C39085E3F}" destId="{127FE1D4-8F5E-4994-91F8-51499CD36723}" srcOrd="0" destOrd="0" presId="urn:microsoft.com/office/officeart/2005/8/layout/orgChart1"/>
    <dgm:cxn modelId="{EF83FD41-A3B5-4449-971C-4FE7336F0440}" type="presParOf" srcId="{127FE1D4-8F5E-4994-91F8-51499CD36723}" destId="{10C924C9-5FC5-4374-9022-DD4A8485804B}" srcOrd="0" destOrd="0" presId="urn:microsoft.com/office/officeart/2005/8/layout/orgChart1"/>
    <dgm:cxn modelId="{F09F5ACE-F6F6-4F9C-A46A-3D712B7D2AF3}" type="presParOf" srcId="{127FE1D4-8F5E-4994-91F8-51499CD36723}" destId="{FEAB24B9-03B5-4768-94E1-AF0E041F2B80}" srcOrd="1" destOrd="0" presId="urn:microsoft.com/office/officeart/2005/8/layout/orgChart1"/>
    <dgm:cxn modelId="{CC1C76B4-414E-4FA9-890E-DF16B956D198}" type="presParOf" srcId="{2F817AB6-6E57-4BFE-B501-6B5C39085E3F}" destId="{1AF7B4C6-A8DC-4208-8C68-A2A4122D2196}" srcOrd="1" destOrd="0" presId="urn:microsoft.com/office/officeart/2005/8/layout/orgChart1"/>
    <dgm:cxn modelId="{BB817118-2625-42EF-83B5-255A4C139655}" type="presParOf" srcId="{1AF7B4C6-A8DC-4208-8C68-A2A4122D2196}" destId="{13C32EDC-6194-450E-B30C-623FBBCD2FF6}" srcOrd="0" destOrd="0" presId="urn:microsoft.com/office/officeart/2005/8/layout/orgChart1"/>
    <dgm:cxn modelId="{7F27AE67-8A4E-422E-8219-743E330D9A6B}" type="presParOf" srcId="{1AF7B4C6-A8DC-4208-8C68-A2A4122D2196}" destId="{30D9F994-CB09-4C24-9758-F41F890AF43F}" srcOrd="1" destOrd="0" presId="urn:microsoft.com/office/officeart/2005/8/layout/orgChart1"/>
    <dgm:cxn modelId="{235EA30E-567B-48CC-9FF8-6F15744F3259}" type="presParOf" srcId="{30D9F994-CB09-4C24-9758-F41F890AF43F}" destId="{40D0F897-ACF5-4FA9-AD7B-8760A14DFA25}" srcOrd="0" destOrd="0" presId="urn:microsoft.com/office/officeart/2005/8/layout/orgChart1"/>
    <dgm:cxn modelId="{6391AE1C-208A-4195-A78B-7F8EA350368F}" type="presParOf" srcId="{40D0F897-ACF5-4FA9-AD7B-8760A14DFA25}" destId="{6F3ECF0C-EB22-4F7C-998B-DF836E42344E}" srcOrd="0" destOrd="0" presId="urn:microsoft.com/office/officeart/2005/8/layout/orgChart1"/>
    <dgm:cxn modelId="{8C76CBB8-DD6E-43C6-8DEB-7A12101FC99C}" type="presParOf" srcId="{40D0F897-ACF5-4FA9-AD7B-8760A14DFA25}" destId="{005039A5-13DD-4DEC-AEFA-098283BD51C0}" srcOrd="1" destOrd="0" presId="urn:microsoft.com/office/officeart/2005/8/layout/orgChart1"/>
    <dgm:cxn modelId="{4B6DEE2D-7E9B-4F1B-8570-4DC9CC81A6DA}" type="presParOf" srcId="{30D9F994-CB09-4C24-9758-F41F890AF43F}" destId="{7D94C282-932F-4C03-A919-A78B518BD0B3}" srcOrd="1" destOrd="0" presId="urn:microsoft.com/office/officeart/2005/8/layout/orgChart1"/>
    <dgm:cxn modelId="{EBA0F7F1-7E1A-4B9B-9C75-683B6E88C79D}" type="presParOf" srcId="{30D9F994-CB09-4C24-9758-F41F890AF43F}" destId="{40333F8C-FB3A-4FB5-99D6-B602E7565E93}" srcOrd="2" destOrd="0" presId="urn:microsoft.com/office/officeart/2005/8/layout/orgChart1"/>
    <dgm:cxn modelId="{FF71E8C9-C3D5-4A7A-9C19-D605192EF778}" type="presParOf" srcId="{1AF7B4C6-A8DC-4208-8C68-A2A4122D2196}" destId="{BEBC05B6-7086-46DC-809B-484189CFB0F0}" srcOrd="2" destOrd="0" presId="urn:microsoft.com/office/officeart/2005/8/layout/orgChart1"/>
    <dgm:cxn modelId="{9EF7130C-43A8-4D0A-9CBF-E57D936E79BE}" type="presParOf" srcId="{1AF7B4C6-A8DC-4208-8C68-A2A4122D2196}" destId="{CA4CAC95-9253-44C3-AC42-9013CB1964A6}" srcOrd="3" destOrd="0" presId="urn:microsoft.com/office/officeart/2005/8/layout/orgChart1"/>
    <dgm:cxn modelId="{1D7381CA-7CBB-4EE1-8DCE-01209851DA34}" type="presParOf" srcId="{CA4CAC95-9253-44C3-AC42-9013CB1964A6}" destId="{106E827F-DD64-40E3-97DE-9B0D9755708E}" srcOrd="0" destOrd="0" presId="urn:microsoft.com/office/officeart/2005/8/layout/orgChart1"/>
    <dgm:cxn modelId="{713F5A13-DC05-48E8-90AF-87BFCD72CB9C}" type="presParOf" srcId="{106E827F-DD64-40E3-97DE-9B0D9755708E}" destId="{304DD91E-7955-4F94-B63E-49FC11E5E93F}" srcOrd="0" destOrd="0" presId="urn:microsoft.com/office/officeart/2005/8/layout/orgChart1"/>
    <dgm:cxn modelId="{121A3316-2B65-4849-8DC5-D1958824FDD4}" type="presParOf" srcId="{106E827F-DD64-40E3-97DE-9B0D9755708E}" destId="{B6A9042B-A52E-46B6-9CFA-40AA133B39A9}" srcOrd="1" destOrd="0" presId="urn:microsoft.com/office/officeart/2005/8/layout/orgChart1"/>
    <dgm:cxn modelId="{2E0FE4A6-5987-433F-BD8B-2145A54A50F9}" type="presParOf" srcId="{CA4CAC95-9253-44C3-AC42-9013CB1964A6}" destId="{8963866C-0AA2-4A24-9461-E16C9D5D0171}" srcOrd="1" destOrd="0" presId="urn:microsoft.com/office/officeart/2005/8/layout/orgChart1"/>
    <dgm:cxn modelId="{86D12A91-0C6C-4395-8127-A837FC3EA245}" type="presParOf" srcId="{CA4CAC95-9253-44C3-AC42-9013CB1964A6}" destId="{5B582C3D-2B86-4982-9CBB-52BAC185106F}" srcOrd="2" destOrd="0" presId="urn:microsoft.com/office/officeart/2005/8/layout/orgChart1"/>
    <dgm:cxn modelId="{69FD3A03-071F-4AB0-8548-3F20D96FA9F2}" type="presParOf" srcId="{1AF7B4C6-A8DC-4208-8C68-A2A4122D2196}" destId="{319FDCF0-FA1A-4398-B2EF-575F4A08564E}" srcOrd="4" destOrd="0" presId="urn:microsoft.com/office/officeart/2005/8/layout/orgChart1"/>
    <dgm:cxn modelId="{54993035-1111-49D8-94AF-5F9645090090}" type="presParOf" srcId="{1AF7B4C6-A8DC-4208-8C68-A2A4122D2196}" destId="{8AF57DBF-89BF-4F6D-8F85-C517319F48F3}" srcOrd="5" destOrd="0" presId="urn:microsoft.com/office/officeart/2005/8/layout/orgChart1"/>
    <dgm:cxn modelId="{CAFD683D-0DB8-4F18-8A49-DED29C31F30E}" type="presParOf" srcId="{8AF57DBF-89BF-4F6D-8F85-C517319F48F3}" destId="{B56D617E-155B-4FD2-94FC-4BDF5F5FE3AA}" srcOrd="0" destOrd="0" presId="urn:microsoft.com/office/officeart/2005/8/layout/orgChart1"/>
    <dgm:cxn modelId="{6FAA2485-4970-423F-A566-F8CBC57C1E24}" type="presParOf" srcId="{B56D617E-155B-4FD2-94FC-4BDF5F5FE3AA}" destId="{9F278EA1-C88F-42F7-B4C4-4CDCFBE18F67}" srcOrd="0" destOrd="0" presId="urn:microsoft.com/office/officeart/2005/8/layout/orgChart1"/>
    <dgm:cxn modelId="{8FE22A54-5280-4D7D-90F6-744DEF84B6EE}" type="presParOf" srcId="{B56D617E-155B-4FD2-94FC-4BDF5F5FE3AA}" destId="{B6FD7940-2D5B-47F8-BFFA-7D2601BC1DF3}" srcOrd="1" destOrd="0" presId="urn:microsoft.com/office/officeart/2005/8/layout/orgChart1"/>
    <dgm:cxn modelId="{2224C945-6489-4713-B97F-9E68F35B99E3}" type="presParOf" srcId="{8AF57DBF-89BF-4F6D-8F85-C517319F48F3}" destId="{01A0E295-7213-4B25-9D5D-AEE9A2CF171D}" srcOrd="1" destOrd="0" presId="urn:microsoft.com/office/officeart/2005/8/layout/orgChart1"/>
    <dgm:cxn modelId="{25C10CA6-F6C8-4821-B436-16AE53A75BA5}" type="presParOf" srcId="{8AF57DBF-89BF-4F6D-8F85-C517319F48F3}" destId="{E55CB6E4-8BAB-499C-90A5-B7F23B43A1AA}" srcOrd="2" destOrd="0" presId="urn:microsoft.com/office/officeart/2005/8/layout/orgChart1"/>
    <dgm:cxn modelId="{B6476341-06BD-46C0-BE0C-BF79EB8E8A5D}" type="presParOf" srcId="{1AF7B4C6-A8DC-4208-8C68-A2A4122D2196}" destId="{04D3BE55-8C23-492C-A0C5-C5B4C889EED4}" srcOrd="6" destOrd="0" presId="urn:microsoft.com/office/officeart/2005/8/layout/orgChart1"/>
    <dgm:cxn modelId="{AAF6DCD8-FC56-4416-AD2D-E23FAB115D9C}" type="presParOf" srcId="{1AF7B4C6-A8DC-4208-8C68-A2A4122D2196}" destId="{C5AB1A0C-FC2F-48C5-A4CE-6D05C72AA8B2}" srcOrd="7" destOrd="0" presId="urn:microsoft.com/office/officeart/2005/8/layout/orgChart1"/>
    <dgm:cxn modelId="{56E1FE74-1659-4B79-B267-4A5B1A7BF133}" type="presParOf" srcId="{C5AB1A0C-FC2F-48C5-A4CE-6D05C72AA8B2}" destId="{D27736D9-3EC4-41A4-BD52-652F4979A032}" srcOrd="0" destOrd="0" presId="urn:microsoft.com/office/officeart/2005/8/layout/orgChart1"/>
    <dgm:cxn modelId="{AAC7F2A6-D3AC-40A9-BBF1-15213433C746}" type="presParOf" srcId="{D27736D9-3EC4-41A4-BD52-652F4979A032}" destId="{EE44F709-3888-455C-A3FD-3BCB26B2EF05}" srcOrd="0" destOrd="0" presId="urn:microsoft.com/office/officeart/2005/8/layout/orgChart1"/>
    <dgm:cxn modelId="{6795D1CC-08D6-4B32-B373-C2981CAF0F2B}" type="presParOf" srcId="{D27736D9-3EC4-41A4-BD52-652F4979A032}" destId="{50B24829-D64F-4D98-B76D-93915BE68828}" srcOrd="1" destOrd="0" presId="urn:microsoft.com/office/officeart/2005/8/layout/orgChart1"/>
    <dgm:cxn modelId="{39CC09D1-1EE5-4835-B28E-D066189C34A2}" type="presParOf" srcId="{C5AB1A0C-FC2F-48C5-A4CE-6D05C72AA8B2}" destId="{2DAA910D-35EB-4459-A47C-4E8B7A3EB2F5}" srcOrd="1" destOrd="0" presId="urn:microsoft.com/office/officeart/2005/8/layout/orgChart1"/>
    <dgm:cxn modelId="{4EC48BB5-EFB6-40D7-A47A-E365E8E0B433}" type="presParOf" srcId="{C5AB1A0C-FC2F-48C5-A4CE-6D05C72AA8B2}" destId="{D47B6A96-B644-4E01-AFE1-5871FDAC9C6A}" srcOrd="2" destOrd="0" presId="urn:microsoft.com/office/officeart/2005/8/layout/orgChart1"/>
    <dgm:cxn modelId="{9EBD9B31-BAD2-4C8D-99D8-32E933880357}" type="presParOf" srcId="{1AF7B4C6-A8DC-4208-8C68-A2A4122D2196}" destId="{360F4EA9-05C3-458F-8CED-F384495C76D2}" srcOrd="8" destOrd="0" presId="urn:microsoft.com/office/officeart/2005/8/layout/orgChart1"/>
    <dgm:cxn modelId="{C9D3D509-A040-4DA4-8410-2AEAB9BE39A4}" type="presParOf" srcId="{1AF7B4C6-A8DC-4208-8C68-A2A4122D2196}" destId="{415BE27A-51F8-45D6-9588-50DD3EF3D3ED}" srcOrd="9" destOrd="0" presId="urn:microsoft.com/office/officeart/2005/8/layout/orgChart1"/>
    <dgm:cxn modelId="{3DF5CC5E-C75D-4BA3-BAB8-D01C498572E2}" type="presParOf" srcId="{415BE27A-51F8-45D6-9588-50DD3EF3D3ED}" destId="{8533699C-8548-45A9-BAD2-A3A1754249AB}" srcOrd="0" destOrd="0" presId="urn:microsoft.com/office/officeart/2005/8/layout/orgChart1"/>
    <dgm:cxn modelId="{C2805270-8565-46B4-8DE8-1193628D95AE}" type="presParOf" srcId="{8533699C-8548-45A9-BAD2-A3A1754249AB}" destId="{6F1C2570-7E92-4454-83B1-03A61A93ACF5}" srcOrd="0" destOrd="0" presId="urn:microsoft.com/office/officeart/2005/8/layout/orgChart1"/>
    <dgm:cxn modelId="{3FCFDD23-0851-4924-87CF-161AF9568334}" type="presParOf" srcId="{8533699C-8548-45A9-BAD2-A3A1754249AB}" destId="{60B61C5C-9CFD-44A1-8E7B-0243B561683C}" srcOrd="1" destOrd="0" presId="urn:microsoft.com/office/officeart/2005/8/layout/orgChart1"/>
    <dgm:cxn modelId="{5DBBA0F1-254A-4036-BD50-648EE0FAC337}" type="presParOf" srcId="{415BE27A-51F8-45D6-9588-50DD3EF3D3ED}" destId="{ED240586-1CDE-4C14-91C0-93CF5A4986F0}" srcOrd="1" destOrd="0" presId="urn:microsoft.com/office/officeart/2005/8/layout/orgChart1"/>
    <dgm:cxn modelId="{4299F193-8F39-4321-8461-0B8D4206D6FD}" type="presParOf" srcId="{415BE27A-51F8-45D6-9588-50DD3EF3D3ED}" destId="{A35C45D0-6E96-4441-B872-7AD667A906DE}" srcOrd="2" destOrd="0" presId="urn:microsoft.com/office/officeart/2005/8/layout/orgChart1"/>
    <dgm:cxn modelId="{8F39CBD6-2771-4C19-BD56-0B664EC68291}" type="presParOf" srcId="{1AF7B4C6-A8DC-4208-8C68-A2A4122D2196}" destId="{831BB4F0-45A6-4D7F-A260-64544DFF48B7}" srcOrd="10" destOrd="0" presId="urn:microsoft.com/office/officeart/2005/8/layout/orgChart1"/>
    <dgm:cxn modelId="{5A6B846B-BED2-4CAE-8C52-22515F81CC2A}" type="presParOf" srcId="{1AF7B4C6-A8DC-4208-8C68-A2A4122D2196}" destId="{607F6289-1097-4E36-BA5F-5C1C2FE863D7}" srcOrd="11" destOrd="0" presId="urn:microsoft.com/office/officeart/2005/8/layout/orgChart1"/>
    <dgm:cxn modelId="{F698B3D7-17B3-4526-B66F-4A6D37D711DE}" type="presParOf" srcId="{607F6289-1097-4E36-BA5F-5C1C2FE863D7}" destId="{BBBAC765-86C9-40AE-9920-542698C05EF8}" srcOrd="0" destOrd="0" presId="urn:microsoft.com/office/officeart/2005/8/layout/orgChart1"/>
    <dgm:cxn modelId="{C5AC540C-C08B-43C1-9B50-D67301CE5547}" type="presParOf" srcId="{BBBAC765-86C9-40AE-9920-542698C05EF8}" destId="{04A2BCCF-DE16-4C11-8607-F7336ED3FA6E}" srcOrd="0" destOrd="0" presId="urn:microsoft.com/office/officeart/2005/8/layout/orgChart1"/>
    <dgm:cxn modelId="{F7E0F3AC-D20C-4674-8DF7-2B170B874047}" type="presParOf" srcId="{BBBAC765-86C9-40AE-9920-542698C05EF8}" destId="{7FC58BE0-F77B-4CD8-B9C8-61B7556E4B9E}" srcOrd="1" destOrd="0" presId="urn:microsoft.com/office/officeart/2005/8/layout/orgChart1"/>
    <dgm:cxn modelId="{A6D98393-0F40-446A-931F-7BC026EFBFDA}" type="presParOf" srcId="{607F6289-1097-4E36-BA5F-5C1C2FE863D7}" destId="{ED7026AD-1ACD-4C79-9A34-41B29F82B8C0}" srcOrd="1" destOrd="0" presId="urn:microsoft.com/office/officeart/2005/8/layout/orgChart1"/>
    <dgm:cxn modelId="{BDE54295-D581-484A-A47F-8BC210FB10EC}" type="presParOf" srcId="{607F6289-1097-4E36-BA5F-5C1C2FE863D7}" destId="{AA9AB272-5A8E-40B4-86A0-B6D2A18EC0B2}" srcOrd="2" destOrd="0" presId="urn:microsoft.com/office/officeart/2005/8/layout/orgChart1"/>
    <dgm:cxn modelId="{BCF45488-208E-48EF-BAE8-91F0495753BB}" type="presParOf" srcId="{2F817AB6-6E57-4BFE-B501-6B5C39085E3F}" destId="{893DEF17-7D84-4BEB-A14B-B7B837E610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9937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9937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95300" y="1412875"/>
            <a:ext cx="8915400" cy="4713288"/>
          </a:xfrm>
        </p:spPr>
        <p:txBody>
          <a:bodyPr/>
          <a:lstStyle/>
          <a:p>
            <a:pPr lvl="0"/>
            <a:endParaRPr lang="pt-BR" noProof="0" dirty="0" smtClean="0"/>
          </a:p>
        </p:txBody>
      </p:sp>
    </p:spTree>
  </p:cSld>
  <p:clrMapOvr>
    <a:masterClrMapping/>
  </p:clrMapOvr>
  <p:transition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9"/>
            <a:ext cx="89154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12875"/>
            <a:ext cx="89154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Tm="10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Grupos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pt-BR" sz="2400" b="0" smtClean="0">
                <a:solidFill>
                  <a:srgbClr val="FFCC66"/>
                </a:solidFill>
                <a:latin typeface="Calibri" pitchFamily="34" charset="0"/>
              </a:rPr>
              <a:t>Riscos de clientes ou </a:t>
            </a:r>
            <a:r>
              <a:rPr lang="pt-BR" sz="2400" b="0" i="1" smtClean="0">
                <a:solidFill>
                  <a:srgbClr val="FFCC66"/>
                </a:solidFill>
                <a:latin typeface="Calibri" pitchFamily="34" charset="0"/>
              </a:rPr>
              <a:t>stakeholders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CC66"/>
                </a:solidFill>
                <a:latin typeface="Calibri" pitchFamily="34" charset="0"/>
              </a:rPr>
              <a:t>Experiência e cultura anteriores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CC66"/>
                </a:solidFill>
                <a:latin typeface="Calibri" pitchFamily="34" charset="0"/>
              </a:rPr>
              <a:t>Interação com clientes / usuários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CC66"/>
                </a:solidFill>
                <a:latin typeface="Calibri" pitchFamily="34" charset="0"/>
              </a:rPr>
              <a:t>Contratos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CC66"/>
                </a:solidFill>
                <a:latin typeface="Calibri" pitchFamily="34" charset="0"/>
              </a:rPr>
              <a:t>Exatidão de definição e estabilidade dos requisitos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CC66"/>
                </a:solidFill>
                <a:latin typeface="Calibri" pitchFamily="34" charset="0"/>
              </a:rPr>
              <a:t>Metodologia e processo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CC66"/>
                </a:solidFill>
                <a:latin typeface="Calibri" pitchFamily="34" charset="0"/>
              </a:rPr>
              <a:t>Recursos Humanos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CC66"/>
                </a:solidFill>
                <a:latin typeface="Calibri" pitchFamily="34" charset="0"/>
              </a:rPr>
              <a:t>Comunicação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CC66"/>
                </a:solidFill>
                <a:latin typeface="Calibri" pitchFamily="34" charset="0"/>
              </a:rPr>
              <a:t>Estabelecimento de escopo e estimativas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CC66"/>
                </a:solidFill>
                <a:latin typeface="Calibri" pitchFamily="34" charset="0"/>
              </a:rPr>
              <a:t>Gerenciamento dos clientes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200" b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pt-BR" sz="1200" b="0" smtClean="0">
                <a:latin typeface="Calibri" pitchFamily="34" charset="0"/>
              </a:rPr>
              <a:t>* Relatório Final Sobre Riscos Universais em Projetos – RISKSIG PMI, Hall e Hulet (2002)</a:t>
            </a:r>
            <a:endParaRPr lang="pt-BR" sz="1200" b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060705"/>
      </p:ext>
    </p:extLst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Grupos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pt-BR" sz="2400" b="0" smtClean="0">
                <a:solidFill>
                  <a:srgbClr val="FFFF66"/>
                </a:solidFill>
                <a:latin typeface="Calibri" pitchFamily="34" charset="0"/>
              </a:rPr>
              <a:t>Riscos externos</a:t>
            </a:r>
            <a:endParaRPr lang="pt-BR" sz="2400" b="0" i="1" smtClean="0">
              <a:solidFill>
                <a:srgbClr val="FFFF66"/>
              </a:solidFill>
              <a:latin typeface="Calibri" pitchFamily="34" charset="0"/>
            </a:endParaRP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FF66"/>
                </a:solidFill>
                <a:latin typeface="Calibri" pitchFamily="34" charset="0"/>
              </a:rPr>
              <a:t>Riscos naturais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Ambiente físico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Serviços locais (públicos e privados)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População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Informação e logística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FF66"/>
                </a:solidFill>
                <a:latin typeface="Calibri" pitchFamily="34" charset="0"/>
              </a:rPr>
              <a:t>Riscos culturais e do país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Políticos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Legais / regulatórios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Grupos de interesse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5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pt-BR" sz="1200" b="0" smtClean="0">
                <a:latin typeface="Calibri" pitchFamily="34" charset="0"/>
              </a:rPr>
              <a:t>* Relatório Final Sobre Riscos Universais em Projetos – RISKSIG PMI, Hall e Hulet (2002)</a:t>
            </a:r>
            <a:endParaRPr lang="pt-BR" sz="1200" b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64648"/>
      </p:ext>
    </p:extLst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Grupos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pt-BR" sz="2400" b="0" smtClean="0">
                <a:solidFill>
                  <a:srgbClr val="FFFF66"/>
                </a:solidFill>
                <a:latin typeface="Calibri" pitchFamily="34" charset="0"/>
              </a:rPr>
              <a:t>Riscos externos (continuação)</a:t>
            </a:r>
            <a:endParaRPr lang="pt-BR" sz="2400" b="0" i="1" smtClean="0">
              <a:solidFill>
                <a:srgbClr val="FFFF66"/>
              </a:solidFill>
              <a:latin typeface="Calibri" pitchFamily="34" charset="0"/>
            </a:endParaRP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FFFF66"/>
                </a:solidFill>
                <a:latin typeface="Calibri" pitchFamily="34" charset="0"/>
              </a:rPr>
              <a:t>Riscos econômicos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Mercado de trabalho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Mercado financeiro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Condições de trabalho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solidFill>
                  <a:srgbClr val="FFFF66"/>
                </a:solidFill>
                <a:latin typeface="Calibri" pitchFamily="34" charset="0"/>
              </a:rPr>
              <a:t>Informação e logística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5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500" b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5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100" b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1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5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pt-BR" sz="1200" b="0" smtClean="0">
                <a:latin typeface="Calibri" pitchFamily="34" charset="0"/>
              </a:rPr>
              <a:t>* Relatório Final Sobre Riscos Universais em Projetos – RISKSIG PMI, Hall e Hulet (2002)</a:t>
            </a:r>
            <a:endParaRPr lang="pt-BR" sz="1200" b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43381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Grupos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pt-BR" sz="2400" b="0" smtClean="0">
                <a:solidFill>
                  <a:srgbClr val="92D050"/>
                </a:solidFill>
                <a:latin typeface="Calibri" pitchFamily="34" charset="0"/>
              </a:rPr>
              <a:t>Outros riscos relevantes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92D050"/>
                </a:solidFill>
                <a:latin typeface="Calibri" pitchFamily="34" charset="0"/>
              </a:rPr>
              <a:t>Riscos de cronogramas “impossíveis”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92D050"/>
                </a:solidFill>
                <a:latin typeface="Calibri" pitchFamily="34" charset="0"/>
              </a:rPr>
              <a:t>Cultura organizacional muito resistente a mudanças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solidFill>
                  <a:srgbClr val="92D050"/>
                </a:solidFill>
                <a:latin typeface="Calibri" pitchFamily="34" charset="0"/>
              </a:rPr>
              <a:t>Complexidade dos projetos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400" b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4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400" b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2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200" b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5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500" b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endParaRPr lang="pt-BR" sz="1200" b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pt-BR" sz="1200" b="0" smtClean="0">
                <a:latin typeface="Calibri" pitchFamily="34" charset="0"/>
              </a:rPr>
              <a:t>* Relatório Final Sobre Riscos Universais em Projetos – RISKSIG PMI, Hall e Hulet (2002)</a:t>
            </a:r>
            <a:endParaRPr lang="pt-BR" sz="1200" b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90295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processo de gestão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r>
              <a:rPr lang="pt-BR" sz="1200" b="0" smtClean="0">
                <a:solidFill>
                  <a:srgbClr val="FFFFFF"/>
                </a:solidFill>
                <a:latin typeface="Calibri"/>
              </a:rPr>
              <a:t>* Ricardo Leonardo Rovai</a:t>
            </a:r>
            <a:endParaRPr lang="pt-BR" sz="1200" b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421151" y="1477429"/>
            <a:ext cx="8991688" cy="2349879"/>
            <a:chOff x="421151" y="1477429"/>
            <a:chExt cx="8991688" cy="2349879"/>
          </a:xfrm>
        </p:grpSpPr>
        <p:sp>
          <p:nvSpPr>
            <p:cNvPr id="5" name="Forma livre 4"/>
            <p:cNvSpPr/>
            <p:nvPr/>
          </p:nvSpPr>
          <p:spPr>
            <a:xfrm>
              <a:off x="4916996" y="2448454"/>
              <a:ext cx="3524819" cy="40783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3915"/>
                  </a:lnTo>
                  <a:lnTo>
                    <a:pt x="3524819" y="203915"/>
                  </a:lnTo>
                  <a:lnTo>
                    <a:pt x="3524819" y="40783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orma livre 8"/>
            <p:cNvSpPr/>
            <p:nvPr/>
          </p:nvSpPr>
          <p:spPr>
            <a:xfrm>
              <a:off x="4916996" y="2448454"/>
              <a:ext cx="1174939" cy="40783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3915"/>
                  </a:lnTo>
                  <a:lnTo>
                    <a:pt x="1174939" y="203915"/>
                  </a:lnTo>
                  <a:lnTo>
                    <a:pt x="1174939" y="40783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orma livre 9"/>
            <p:cNvSpPr/>
            <p:nvPr/>
          </p:nvSpPr>
          <p:spPr>
            <a:xfrm>
              <a:off x="3742056" y="2448454"/>
              <a:ext cx="1174939" cy="40783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74939" y="0"/>
                  </a:moveTo>
                  <a:lnTo>
                    <a:pt x="1174939" y="203915"/>
                  </a:lnTo>
                  <a:lnTo>
                    <a:pt x="0" y="203915"/>
                  </a:lnTo>
                  <a:lnTo>
                    <a:pt x="0" y="40783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orma livre 10"/>
            <p:cNvSpPr/>
            <p:nvPr/>
          </p:nvSpPr>
          <p:spPr>
            <a:xfrm>
              <a:off x="1392176" y="2448454"/>
              <a:ext cx="3524819" cy="40783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524819" y="0"/>
                  </a:moveTo>
                  <a:lnTo>
                    <a:pt x="3524819" y="203915"/>
                  </a:lnTo>
                  <a:lnTo>
                    <a:pt x="0" y="203915"/>
                  </a:lnTo>
                  <a:lnTo>
                    <a:pt x="0" y="40783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vre 11"/>
            <p:cNvSpPr/>
            <p:nvPr/>
          </p:nvSpPr>
          <p:spPr>
            <a:xfrm>
              <a:off x="3945971" y="1477429"/>
              <a:ext cx="1942049" cy="971024"/>
            </a:xfrm>
            <a:custGeom>
              <a:avLst/>
              <a:gdLst>
                <a:gd name="connsiteX0" fmla="*/ 0 w 1942049"/>
                <a:gd name="connsiteY0" fmla="*/ 0 h 971024"/>
                <a:gd name="connsiteX1" fmla="*/ 1942049 w 1942049"/>
                <a:gd name="connsiteY1" fmla="*/ 0 h 971024"/>
                <a:gd name="connsiteX2" fmla="*/ 1942049 w 1942049"/>
                <a:gd name="connsiteY2" fmla="*/ 971024 h 971024"/>
                <a:gd name="connsiteX3" fmla="*/ 0 w 1942049"/>
                <a:gd name="connsiteY3" fmla="*/ 971024 h 971024"/>
                <a:gd name="connsiteX4" fmla="*/ 0 w 1942049"/>
                <a:gd name="connsiteY4" fmla="*/ 0 h 97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049" h="971024">
                  <a:moveTo>
                    <a:pt x="0" y="0"/>
                  </a:moveTo>
                  <a:lnTo>
                    <a:pt x="1942049" y="0"/>
                  </a:lnTo>
                  <a:lnTo>
                    <a:pt x="1942049" y="971024"/>
                  </a:lnTo>
                  <a:lnTo>
                    <a:pt x="0" y="971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74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Planejamento da gestão de riscos</a:t>
              </a:r>
              <a:endParaRPr lang="pt-BR" sz="1800" kern="12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421151" y="2856284"/>
              <a:ext cx="1942049" cy="971024"/>
            </a:xfrm>
            <a:custGeom>
              <a:avLst/>
              <a:gdLst>
                <a:gd name="connsiteX0" fmla="*/ 0 w 1942049"/>
                <a:gd name="connsiteY0" fmla="*/ 0 h 971024"/>
                <a:gd name="connsiteX1" fmla="*/ 1942049 w 1942049"/>
                <a:gd name="connsiteY1" fmla="*/ 0 h 971024"/>
                <a:gd name="connsiteX2" fmla="*/ 1942049 w 1942049"/>
                <a:gd name="connsiteY2" fmla="*/ 971024 h 971024"/>
                <a:gd name="connsiteX3" fmla="*/ 0 w 1942049"/>
                <a:gd name="connsiteY3" fmla="*/ 971024 h 971024"/>
                <a:gd name="connsiteX4" fmla="*/ 0 w 1942049"/>
                <a:gd name="connsiteY4" fmla="*/ 0 h 97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049" h="971024">
                  <a:moveTo>
                    <a:pt x="0" y="0"/>
                  </a:moveTo>
                  <a:lnTo>
                    <a:pt x="1942049" y="0"/>
                  </a:lnTo>
                  <a:lnTo>
                    <a:pt x="1942049" y="971024"/>
                  </a:lnTo>
                  <a:lnTo>
                    <a:pt x="0" y="971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6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i="1" kern="120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Stakeholders</a:t>
              </a:r>
              <a:endParaRPr lang="pt-BR" sz="1800" i="1" kern="12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2771031" y="2856284"/>
              <a:ext cx="1942049" cy="971024"/>
            </a:xfrm>
            <a:custGeom>
              <a:avLst/>
              <a:gdLst>
                <a:gd name="connsiteX0" fmla="*/ 0 w 1942049"/>
                <a:gd name="connsiteY0" fmla="*/ 0 h 971024"/>
                <a:gd name="connsiteX1" fmla="*/ 1942049 w 1942049"/>
                <a:gd name="connsiteY1" fmla="*/ 0 h 971024"/>
                <a:gd name="connsiteX2" fmla="*/ 1942049 w 1942049"/>
                <a:gd name="connsiteY2" fmla="*/ 971024 h 971024"/>
                <a:gd name="connsiteX3" fmla="*/ 0 w 1942049"/>
                <a:gd name="connsiteY3" fmla="*/ 971024 h 971024"/>
                <a:gd name="connsiteX4" fmla="*/ 0 w 1942049"/>
                <a:gd name="connsiteY4" fmla="*/ 0 h 97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049" h="971024">
                  <a:moveTo>
                    <a:pt x="0" y="0"/>
                  </a:moveTo>
                  <a:lnTo>
                    <a:pt x="1942049" y="0"/>
                  </a:lnTo>
                  <a:lnTo>
                    <a:pt x="1942049" y="971024"/>
                  </a:lnTo>
                  <a:lnTo>
                    <a:pt x="0" y="971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6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EAP</a:t>
              </a:r>
              <a:r>
                <a:rPr lang="pt-BR" sz="1800" kern="120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 (estrutura analítica do projeto)</a:t>
              </a:r>
              <a:endParaRPr lang="pt-BR" sz="1800" kern="12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5120911" y="2856284"/>
              <a:ext cx="1942049" cy="971024"/>
            </a:xfrm>
            <a:custGeom>
              <a:avLst/>
              <a:gdLst>
                <a:gd name="connsiteX0" fmla="*/ 0 w 1942049"/>
                <a:gd name="connsiteY0" fmla="*/ 0 h 971024"/>
                <a:gd name="connsiteX1" fmla="*/ 1942049 w 1942049"/>
                <a:gd name="connsiteY1" fmla="*/ 0 h 971024"/>
                <a:gd name="connsiteX2" fmla="*/ 1942049 w 1942049"/>
                <a:gd name="connsiteY2" fmla="*/ 971024 h 971024"/>
                <a:gd name="connsiteX3" fmla="*/ 0 w 1942049"/>
                <a:gd name="connsiteY3" fmla="*/ 971024 h 971024"/>
                <a:gd name="connsiteX4" fmla="*/ 0 w 1942049"/>
                <a:gd name="connsiteY4" fmla="*/ 0 h 97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049" h="971024">
                  <a:moveTo>
                    <a:pt x="0" y="0"/>
                  </a:moveTo>
                  <a:lnTo>
                    <a:pt x="1942049" y="0"/>
                  </a:lnTo>
                  <a:lnTo>
                    <a:pt x="1942049" y="971024"/>
                  </a:lnTo>
                  <a:lnTo>
                    <a:pt x="0" y="971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6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Estrutura do projeto</a:t>
              </a:r>
              <a:endParaRPr lang="pt-BR" sz="1800" kern="12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7470790" y="2856284"/>
              <a:ext cx="1942049" cy="971024"/>
            </a:xfrm>
            <a:custGeom>
              <a:avLst/>
              <a:gdLst>
                <a:gd name="connsiteX0" fmla="*/ 0 w 1942049"/>
                <a:gd name="connsiteY0" fmla="*/ 0 h 971024"/>
                <a:gd name="connsiteX1" fmla="*/ 1942049 w 1942049"/>
                <a:gd name="connsiteY1" fmla="*/ 0 h 971024"/>
                <a:gd name="connsiteX2" fmla="*/ 1942049 w 1942049"/>
                <a:gd name="connsiteY2" fmla="*/ 971024 h 971024"/>
                <a:gd name="connsiteX3" fmla="*/ 0 w 1942049"/>
                <a:gd name="connsiteY3" fmla="*/ 971024 h 971024"/>
                <a:gd name="connsiteX4" fmla="*/ 0 w 1942049"/>
                <a:gd name="connsiteY4" fmla="*/ 0 h 97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049" h="971024">
                  <a:moveTo>
                    <a:pt x="0" y="0"/>
                  </a:moveTo>
                  <a:lnTo>
                    <a:pt x="1942049" y="0"/>
                  </a:lnTo>
                  <a:lnTo>
                    <a:pt x="1942049" y="971024"/>
                  </a:lnTo>
                  <a:lnTo>
                    <a:pt x="0" y="971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6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Ambiente</a:t>
              </a:r>
              <a:endParaRPr lang="pt-BR" sz="1800" kern="12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</p:grpSp>
      <p:sp>
        <p:nvSpPr>
          <p:cNvPr id="3" name="CaixaDeTexto 2"/>
          <p:cNvSpPr txBox="1"/>
          <p:nvPr/>
        </p:nvSpPr>
        <p:spPr>
          <a:xfrm>
            <a:off x="416496" y="3861048"/>
            <a:ext cx="19556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Cliente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Gerente de projeto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Financiador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Sociedade</a:t>
            </a:r>
            <a:endParaRPr lang="pt-BR" sz="1600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81376" y="3861048"/>
            <a:ext cx="138736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Cronograma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Tecnologia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Finanças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Recursos</a:t>
            </a:r>
            <a:endParaRPr lang="pt-BR" sz="1600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49809" y="3849142"/>
            <a:ext cx="1214179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Objetivos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Processos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Sugestões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Restrições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454065" y="3861048"/>
            <a:ext cx="150381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Mercado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Cultura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Organização</a:t>
            </a:r>
          </a:p>
          <a:p>
            <a:pPr marL="174625" indent="-1746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smtClean="0">
                <a:solidFill>
                  <a:srgbClr val="FFFF66"/>
                </a:solidFill>
                <a:latin typeface="Calibri" panose="020F0502020204030204" pitchFamily="34" charset="0"/>
              </a:rPr>
              <a:t>Riscos globais</a:t>
            </a:r>
            <a:endParaRPr lang="pt-BR" sz="1600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33580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processo de gestão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r>
              <a:rPr lang="pt-BR" sz="1200" b="0" smtClean="0">
                <a:solidFill>
                  <a:srgbClr val="FFFFFF"/>
                </a:solidFill>
                <a:latin typeface="Calibri"/>
              </a:rPr>
              <a:t>* PMBOK</a:t>
            </a:r>
            <a:endParaRPr lang="pt-BR" sz="1200" b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162710483"/>
              </p:ext>
            </p:extLst>
          </p:nvPr>
        </p:nvGraphicFramePr>
        <p:xfrm>
          <a:off x="416496" y="1227667"/>
          <a:ext cx="9001000" cy="284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5552968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processo de gestão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r>
              <a:rPr lang="pt-BR" sz="1200" b="0" smtClean="0">
                <a:solidFill>
                  <a:srgbClr val="FFFFFF"/>
                </a:solidFill>
                <a:latin typeface="Calibri"/>
              </a:rPr>
              <a:t>* PMBOK</a:t>
            </a:r>
            <a:endParaRPr lang="pt-BR" sz="1200" b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04438931"/>
              </p:ext>
            </p:extLst>
          </p:nvPr>
        </p:nvGraphicFramePr>
        <p:xfrm>
          <a:off x="416496" y="1227667"/>
          <a:ext cx="9001000" cy="284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have direita 3"/>
          <p:cNvSpPr/>
          <p:nvPr/>
        </p:nvSpPr>
        <p:spPr>
          <a:xfrm rot="5400000">
            <a:off x="4880991" y="2276872"/>
            <a:ext cx="72009" cy="2808312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815718" y="3789040"/>
            <a:ext cx="221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AVALIAÇÃO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83098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processo de gestão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r>
              <a:rPr lang="pt-BR" sz="1200" b="0" smtClean="0">
                <a:solidFill>
                  <a:srgbClr val="FFFFFF"/>
                </a:solidFill>
                <a:latin typeface="Calibri"/>
              </a:rPr>
              <a:t>* PMBOK</a:t>
            </a:r>
            <a:endParaRPr lang="pt-BR" sz="1200" b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04438931"/>
              </p:ext>
            </p:extLst>
          </p:nvPr>
        </p:nvGraphicFramePr>
        <p:xfrm>
          <a:off x="416496" y="1227667"/>
          <a:ext cx="9001000" cy="284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have direita 3"/>
          <p:cNvSpPr/>
          <p:nvPr/>
        </p:nvSpPr>
        <p:spPr>
          <a:xfrm rot="5400000">
            <a:off x="4880991" y="2276872"/>
            <a:ext cx="72009" cy="2808312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815718" y="3789040"/>
            <a:ext cx="221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AVALIAÇÃO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have direita 10"/>
          <p:cNvSpPr/>
          <p:nvPr/>
        </p:nvSpPr>
        <p:spPr>
          <a:xfrm rot="5400000">
            <a:off x="7977335" y="2267580"/>
            <a:ext cx="72009" cy="2808312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951238" y="3779748"/>
            <a:ext cx="210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GERÊNCIA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83098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processo de gestão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r>
              <a:rPr lang="pt-BR" sz="1200" b="0" smtClean="0">
                <a:solidFill>
                  <a:srgbClr val="FFFFFF"/>
                </a:solidFill>
                <a:latin typeface="Calibri"/>
              </a:rPr>
              <a:t>* PMBOK</a:t>
            </a:r>
            <a:endParaRPr lang="pt-BR" sz="1200" b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04438931"/>
              </p:ext>
            </p:extLst>
          </p:nvPr>
        </p:nvGraphicFramePr>
        <p:xfrm>
          <a:off x="416496" y="1227667"/>
          <a:ext cx="9001000" cy="284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have direita 3"/>
          <p:cNvSpPr/>
          <p:nvPr/>
        </p:nvSpPr>
        <p:spPr>
          <a:xfrm rot="5400000">
            <a:off x="4880991" y="2276872"/>
            <a:ext cx="72009" cy="2808312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815718" y="3789040"/>
            <a:ext cx="221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AVALIAÇÃO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have direita 10"/>
          <p:cNvSpPr/>
          <p:nvPr/>
        </p:nvSpPr>
        <p:spPr>
          <a:xfrm rot="5400000">
            <a:off x="7977335" y="2267580"/>
            <a:ext cx="72009" cy="2808312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951238" y="3779748"/>
            <a:ext cx="210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GERÊNCIA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Chave direita 12"/>
          <p:cNvSpPr/>
          <p:nvPr/>
        </p:nvSpPr>
        <p:spPr>
          <a:xfrm rot="5400000">
            <a:off x="4138053" y="2146423"/>
            <a:ext cx="45719" cy="4320481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32725" y="4499828"/>
            <a:ext cx="1936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ANÁLISE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32520" y="5075892"/>
            <a:ext cx="8584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chemeClr val="bg1"/>
                </a:solidFill>
              </a:rPr>
              <a:t>A gestão de risco é um processo interativo aplicado durante toda a vida do projeto.</a:t>
            </a:r>
            <a:endParaRPr 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83098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processo de gestão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pt-BR" sz="1200" b="0" smtClean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r>
              <a:rPr lang="pt-BR" sz="1200" b="0" smtClean="0">
                <a:solidFill>
                  <a:srgbClr val="FFFFFF"/>
                </a:solidFill>
                <a:latin typeface="Calibri"/>
              </a:rPr>
              <a:t>* PMBOK</a:t>
            </a:r>
            <a:endParaRPr lang="pt-BR" sz="1200" b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04438931"/>
              </p:ext>
            </p:extLst>
          </p:nvPr>
        </p:nvGraphicFramePr>
        <p:xfrm>
          <a:off x="416496" y="1227667"/>
          <a:ext cx="9001000" cy="284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have direita 3"/>
          <p:cNvSpPr/>
          <p:nvPr/>
        </p:nvSpPr>
        <p:spPr>
          <a:xfrm rot="5400000">
            <a:off x="4880991" y="2276872"/>
            <a:ext cx="72009" cy="2808312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815718" y="3789040"/>
            <a:ext cx="221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AVALIAÇÃO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have direita 10"/>
          <p:cNvSpPr/>
          <p:nvPr/>
        </p:nvSpPr>
        <p:spPr>
          <a:xfrm rot="5400000">
            <a:off x="7977335" y="2267580"/>
            <a:ext cx="72009" cy="2808312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951238" y="3779748"/>
            <a:ext cx="210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GERÊNCIA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Chave direita 12"/>
          <p:cNvSpPr/>
          <p:nvPr/>
        </p:nvSpPr>
        <p:spPr>
          <a:xfrm rot="5400000">
            <a:off x="4138053" y="2146423"/>
            <a:ext cx="45719" cy="4320481"/>
          </a:xfrm>
          <a:prstGeom prst="rightBrac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32725" y="4499828"/>
            <a:ext cx="1936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rgbClr val="FFFF66"/>
                </a:solidFill>
                <a:latin typeface="Calibri" panose="020F0502020204030204" pitchFamily="34" charset="0"/>
              </a:rPr>
              <a:t>ANÁLISE DO RISCO</a:t>
            </a:r>
            <a:endParaRPr lang="pt-BR">
              <a:solidFill>
                <a:srgbClr val="FFFF6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32520" y="5075892"/>
            <a:ext cx="8584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mtClean="0">
                <a:solidFill>
                  <a:schemeClr val="bg1"/>
                </a:solidFill>
              </a:rPr>
              <a:t>A gestão de risco é um processo interativo aplicado durante toda a vida do projeto.</a:t>
            </a:r>
            <a:endParaRPr 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83098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95300" y="620266"/>
            <a:ext cx="8915400" cy="5617046"/>
          </a:xfrm>
        </p:spPr>
        <p:txBody>
          <a:bodyPr/>
          <a:lstStyle/>
          <a:p>
            <a:pPr marL="0" indent="0" eaLnBrk="1" hangingPunct="1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t-BR" sz="2000" b="0" smtClean="0">
                <a:latin typeface="Calibri" pitchFamily="34" charset="0"/>
              </a:rPr>
              <a:t>A realização da Copa do Mundo nos dois meses passados deixou, dentre outros “legados”, uma importante lição sobre riscos em projetos e a necessidade de lidar adequadamente com eles – afinal, como foi tratado o risco da perda de jogadores fundamentais como Neymar ainda antes do final do torneio? Houve algum tipo de planejamento das autoridades para enfrentar o risco das aglomerações de pessoas no bairro de Vila Madalena durante a Copa?</a:t>
            </a:r>
          </a:p>
          <a:p>
            <a:pPr marL="0" indent="0" eaLnBrk="1" hangingPunct="1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t-BR" sz="2000" b="0" smtClean="0">
                <a:latin typeface="Calibri" pitchFamily="34" charset="0"/>
              </a:rPr>
              <a:t>Os riscos envolvem condições que criam possibilidades de consequências – adversas ou não. Suas principais dimensões são a probabilidade de ocorrência e o grau de impacto caso a ocorrência se verifique. Isto significa que o risco está intimamente associado à incerteza e as incertezas são inimigas dos negócios.</a:t>
            </a:r>
          </a:p>
          <a:p>
            <a:pPr marL="0" indent="0" eaLnBrk="1" hangingPunct="1">
              <a:lnSpc>
                <a:spcPct val="105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pt-BR" sz="2000" b="0" smtClean="0">
                <a:latin typeface="Calibri" pitchFamily="34" charset="0"/>
              </a:rPr>
              <a:t>Gerenciar riscos, portanto, significa reduzir incertezas e mitigar fatores que levam a perdas e prejuízos. Esta apresentação resume algumas técnicas que podem ser aplicadas para melhor administrar riscos e, com isso, maximizar resultados próprios e de clientes.</a:t>
            </a:r>
            <a:endParaRPr lang="pt-BR" sz="2000" b="0" dirty="0" smtClean="0">
              <a:latin typeface="Calibri" pitchFamily="34" charset="0"/>
            </a:endParaRPr>
          </a:p>
          <a:p>
            <a:pPr marL="0" indent="0" eaLnBrk="1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000" dirty="0" smtClean="0">
                <a:latin typeface="Calibri" pitchFamily="34" charset="0"/>
              </a:rPr>
              <a:t>João Telles Corrêa Filho</a:t>
            </a:r>
          </a:p>
          <a:p>
            <a:pPr marL="0" indent="0" eaLnBrk="1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000" b="0" smtClean="0">
                <a:latin typeface="Calibri" pitchFamily="34" charset="0"/>
              </a:rPr>
              <a:t>Agosto de </a:t>
            </a:r>
            <a:r>
              <a:rPr lang="pt-BR" sz="2000" b="0" dirty="0" smtClean="0">
                <a:latin typeface="Calibri" pitchFamily="34" charset="0"/>
              </a:rPr>
              <a:t>2014</a:t>
            </a:r>
          </a:p>
        </p:txBody>
      </p:sp>
    </p:spTree>
  </p:cSld>
  <p:clrMapOvr>
    <a:masterClrMapping/>
  </p:clrMapOvr>
  <p:transition advTm="35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processo de gestão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smtClean="0">
                <a:solidFill>
                  <a:srgbClr val="FFFFFF"/>
                </a:solidFill>
                <a:latin typeface="Calibri"/>
              </a:rPr>
              <a:t>Informações requeridas para a boa gestão de risco: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0" smtClean="0">
                <a:solidFill>
                  <a:srgbClr val="FFFFFF"/>
                </a:solidFill>
                <a:latin typeface="Calibri"/>
              </a:rPr>
              <a:t>Plano do projeto (ou </a:t>
            </a:r>
            <a:r>
              <a:rPr lang="pt-BR" sz="2200" b="0" i="1" smtClean="0">
                <a:solidFill>
                  <a:srgbClr val="FFFFFF"/>
                </a:solidFill>
                <a:latin typeface="Calibri"/>
              </a:rPr>
              <a:t>business plan</a:t>
            </a:r>
            <a:r>
              <a:rPr lang="pt-BR" sz="2200" b="0" smtClean="0">
                <a:solidFill>
                  <a:srgbClr val="FFFFFF"/>
                </a:solidFill>
                <a:latin typeface="Calibri"/>
              </a:rPr>
              <a:t>);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0" smtClean="0">
                <a:solidFill>
                  <a:srgbClr val="FFFFFF"/>
                </a:solidFill>
                <a:latin typeface="Calibri"/>
              </a:rPr>
              <a:t>Experiências anteriores em gestão de risco (se houver);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0" smtClean="0">
                <a:solidFill>
                  <a:srgbClr val="FFFFFF"/>
                </a:solidFill>
                <a:latin typeface="Calibri"/>
              </a:rPr>
              <a:t>Definição de responsabilidades;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0" smtClean="0">
                <a:solidFill>
                  <a:srgbClr val="FFFFFF"/>
                </a:solidFill>
                <a:latin typeface="Calibri"/>
              </a:rPr>
              <a:t>Estrutura Analítica do Projeto (EAP);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0" smtClean="0">
                <a:solidFill>
                  <a:srgbClr val="FFFFFF"/>
                </a:solidFill>
                <a:latin typeface="Calibri"/>
              </a:rPr>
              <a:t>Tolerância ao risco dos envolvidos;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0" smtClean="0">
                <a:solidFill>
                  <a:srgbClr val="FFFFFF"/>
                </a:solidFill>
                <a:latin typeface="Calibri"/>
              </a:rPr>
              <a:t>Disponibilidade de informações;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0" smtClean="0">
                <a:solidFill>
                  <a:srgbClr val="FFFFFF"/>
                </a:solidFill>
                <a:latin typeface="Calibri"/>
              </a:rPr>
              <a:t>Formulário para planejamento da gestão de risco.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1200" b="0" smtClean="0">
                <a:solidFill>
                  <a:srgbClr val="FFFFFF"/>
                </a:solidFill>
                <a:latin typeface="Calibri"/>
              </a:rPr>
              <a:t>* PMBOK</a:t>
            </a:r>
            <a:endParaRPr lang="pt-BR" sz="1200" b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4814149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 plano de gestão de riscos inclui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412750" indent="-4127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800" b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Metodologia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smtClean="0">
                <a:solidFill>
                  <a:srgbClr val="FFCC66"/>
                </a:solidFill>
                <a:latin typeface="Calibri"/>
              </a:rPr>
              <a:t>Métodos, ferramentas e fontes de dados que, inclusive, podem mudar ou tornarem-se de difícil acesso durante o transcurso do projeto</a:t>
            </a:r>
            <a:r>
              <a:rPr lang="pt-BR" sz="2200" b="0" smtClean="0">
                <a:solidFill>
                  <a:srgbClr val="FFCC66"/>
                </a:solidFill>
                <a:latin typeface="Calibri"/>
              </a:rPr>
              <a:t>.</a:t>
            </a:r>
          </a:p>
          <a:p>
            <a:pPr marL="449263" indent="-449263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800" b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Papéis e responsabilidades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>
                <a:solidFill>
                  <a:srgbClr val="92D050"/>
                </a:solidFill>
                <a:latin typeface="Calibri"/>
              </a:rPr>
              <a:t>Definem a liderança, o apoio e a composição da equipe </a:t>
            </a:r>
            <a:r>
              <a:rPr lang="pt-BR" sz="2400" b="0" smtClean="0">
                <a:solidFill>
                  <a:srgbClr val="92D050"/>
                </a:solidFill>
                <a:latin typeface="Calibri"/>
              </a:rPr>
              <a:t>para cada tipo de ação no plano de gestão de risco do projeto.</a:t>
            </a:r>
            <a:endParaRPr lang="pt-BR" sz="2400" b="0">
              <a:solidFill>
                <a:srgbClr val="92D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9540884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 plano de gestão de riscos inclui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449263" indent="-449263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pt-BR" sz="2800" b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Orçamento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smtClean="0">
                <a:solidFill>
                  <a:srgbClr val="FFFF66"/>
                </a:solidFill>
                <a:latin typeface="Calibri"/>
              </a:rPr>
              <a:t>Define o orçamento para o plano de gestão de risco do projeto</a:t>
            </a:r>
            <a:r>
              <a:rPr lang="pt-BR" sz="2200" b="0" smtClean="0">
                <a:solidFill>
                  <a:srgbClr val="FFFF66"/>
                </a:solidFill>
                <a:latin typeface="Calibri"/>
              </a:rPr>
              <a:t>.</a:t>
            </a:r>
          </a:p>
          <a:p>
            <a:pPr marL="449263" indent="-449263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pt-BR" sz="2800" b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Frequência</a:t>
            </a:r>
            <a:endParaRPr lang="pt-BR" sz="2800" b="0">
              <a:solidFill>
                <a:srgbClr val="FF47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smtClean="0">
                <a:solidFill>
                  <a:srgbClr val="FF4747"/>
                </a:solidFill>
                <a:latin typeface="Calibri"/>
              </a:rPr>
              <a:t>Define quantas vezes o plano de gestão será realizado no trancorrer do projeto.</a:t>
            </a:r>
            <a:endParaRPr lang="pt-BR" sz="2400" b="0">
              <a:solidFill>
                <a:srgbClr val="FF4747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7381152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 plano de gestão de riscos inclui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449263" indent="-449263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Severidade e interpretação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smtClean="0">
                <a:latin typeface="Calibri"/>
              </a:rPr>
              <a:t>Método de avaliação da severidade e interpretação adequado ao contexto em que ocorre a avaliação e quantificação dos riscos; os métodos e pesos devem ser previamente definidos para garantia de coerência</a:t>
            </a:r>
            <a:r>
              <a:rPr lang="pt-BR" sz="2200" b="0" smtClean="0">
                <a:latin typeface="Calibri"/>
              </a:rPr>
              <a:t>.</a:t>
            </a:r>
          </a:p>
          <a:p>
            <a:pPr marL="449263" indent="-449263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Limiares</a:t>
            </a:r>
            <a:endParaRPr lang="pt-BR" sz="2800" b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smtClean="0">
                <a:solidFill>
                  <a:srgbClr val="FFCC66"/>
                </a:solidFill>
                <a:latin typeface="Calibri"/>
              </a:rPr>
              <a:t>O limiar aceitável forma a meta contra a qual a equipe do projeto vai medir a eficácia da execução do plano de resposta a riscos.</a:t>
            </a:r>
            <a:endParaRPr lang="pt-BR" sz="2400" b="0">
              <a:solidFill>
                <a:srgbClr val="FFCC6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647135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 plano de gestão de riscos inclui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449263" indent="-449263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Formato de relatórios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smtClean="0">
                <a:solidFill>
                  <a:srgbClr val="FF4747"/>
                </a:solidFill>
                <a:latin typeface="Calibri"/>
              </a:rPr>
              <a:t>Define a forma e o conteúdo do plano de resposta ao risco</a:t>
            </a:r>
            <a:r>
              <a:rPr lang="pt-BR" sz="2200" b="0" smtClean="0">
                <a:solidFill>
                  <a:srgbClr val="FF4747"/>
                </a:solidFill>
                <a:latin typeface="Calibri"/>
              </a:rPr>
              <a:t>.</a:t>
            </a:r>
          </a:p>
          <a:p>
            <a:pPr marL="449263" indent="-449263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Rastreamento</a:t>
            </a:r>
            <a:endParaRPr lang="pt-BR" sz="2800" b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smtClean="0">
                <a:solidFill>
                  <a:srgbClr val="92D050"/>
                </a:solidFill>
                <a:latin typeface="Calibri"/>
              </a:rPr>
              <a:t>Define como as ações do plano de gestão de riscos serão catalogadas e indexadas para aproveitamento futuro e para busca das origens dos eventos.</a:t>
            </a:r>
            <a:endParaRPr lang="pt-BR" sz="2400" b="0">
              <a:solidFill>
                <a:srgbClr val="92D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8012517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ta para a direita 3"/>
          <p:cNvSpPr/>
          <p:nvPr/>
        </p:nvSpPr>
        <p:spPr>
          <a:xfrm>
            <a:off x="128464" y="2708920"/>
            <a:ext cx="5601072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identificação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Saídas do planejamento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Categorias de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Informações históricas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696853382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 para a direita 9"/>
          <p:cNvSpPr/>
          <p:nvPr/>
        </p:nvSpPr>
        <p:spPr>
          <a:xfrm>
            <a:off x="128464" y="2708920"/>
            <a:ext cx="7560840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identificação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Saídas do planejamento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Categorias de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Informações históricas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Revisão da documentação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Técnicas de coleta de informações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i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Brainstorming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Delphi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Entrevistas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 SWOT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Listas de verificação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 das premissas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Diagramas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266720139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 para a direita 9"/>
          <p:cNvSpPr/>
          <p:nvPr/>
        </p:nvSpPr>
        <p:spPr>
          <a:xfrm>
            <a:off x="128464" y="2708920"/>
            <a:ext cx="9777536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identificação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Saídas do planejamento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Categorias de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Informações históricas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Revisão da documentação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Técnicas de coleta de informações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i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Brainstorming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Delphi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Entrevistas</a:t>
            </a:r>
          </a:p>
          <a:p>
            <a:pPr marL="547687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 SWOT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Listas de verificação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 das premissas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Diagramas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753200" y="1988840"/>
            <a:ext cx="2808000" cy="3960440"/>
          </a:xfrm>
          <a:prstGeom prst="rect">
            <a:avLst/>
          </a:prstGeom>
          <a:solidFill>
            <a:srgbClr val="FF474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riscos identificados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Gatilhos (eventos precursores)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Entradas para outros processos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753200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Informação resultante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266720139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Identificação dos riscos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Sete são as principais técnicas de identificação de riscos: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Revisão de documentação de projetos anteriores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i="1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Brainstorming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Técnica Delphi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Entrevistas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Análise SWOT do projeto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Análise das premissas do projeto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Diagramas de causa-efeito (Ishikawa)</a:t>
            </a:r>
          </a:p>
        </p:txBody>
      </p:sp>
    </p:spTree>
    <p:extLst>
      <p:ext uri="{BB962C8B-B14F-4D97-AF65-F5344CB8AC3E}">
        <p14:creationId xmlns:p14="http://schemas.microsoft.com/office/powerpoint/2010/main" val="3879368252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Identificação dos riscos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 quatro são as informações resultantes da identificação de riscos: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Lista de riscos ordenada por prioridade.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Identificação dos “gatilhos” – sintomas ou sinais de alerta de que um risco está prestes a ocorrer ou já ocorreu.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Entradas para outros processos / projetos: necessidades de ações em outros processos ou projetos.</a:t>
            </a:r>
          </a:p>
          <a:p>
            <a:pPr marL="914400" lvl="1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Avaliação da severidade dos riscos para estabelecimento de prioridades.</a:t>
            </a:r>
          </a:p>
        </p:txBody>
      </p:sp>
    </p:spTree>
    <p:extLst>
      <p:ext uri="{BB962C8B-B14F-4D97-AF65-F5344CB8AC3E}">
        <p14:creationId xmlns:p14="http://schemas.microsoft.com/office/powerpoint/2010/main" val="1988881314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Conceituação e qualificação dos riscos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pt-BR" sz="2800" b="0" kern="0" dirty="0" smtClean="0">
                <a:latin typeface="Calibri" pitchFamily="34" charset="0"/>
              </a:rPr>
              <a:t>Alguns conceitos que às vezes nos confundem:</a:t>
            </a:r>
          </a:p>
          <a:p>
            <a:pPr marL="711200" lvl="1" indent="-311150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200" b="0" kern="0" dirty="0" smtClean="0">
                <a:solidFill>
                  <a:srgbClr val="FFFF66"/>
                </a:solidFill>
                <a:latin typeface="Calibri" pitchFamily="34" charset="0"/>
              </a:rPr>
              <a:t>Ignorância</a:t>
            </a:r>
            <a:r>
              <a:rPr lang="pt-BR" sz="2200" b="0" kern="0" dirty="0">
                <a:latin typeface="Calibri" pitchFamily="34" charset="0"/>
              </a:rPr>
              <a:t>: eventos futuros que, no momento da análise, não poderão sequer ser identificados, muito menos quantificados.</a:t>
            </a:r>
          </a:p>
          <a:p>
            <a:pPr marL="711200" lvl="1" indent="-311150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200" b="0" kern="0" dirty="0" smtClean="0">
                <a:solidFill>
                  <a:srgbClr val="FF9933"/>
                </a:solidFill>
                <a:latin typeface="Calibri" pitchFamily="34" charset="0"/>
              </a:rPr>
              <a:t>Incerteza</a:t>
            </a:r>
            <a:r>
              <a:rPr lang="pt-BR" sz="2200" b="0" kern="0" dirty="0">
                <a:latin typeface="Calibri" pitchFamily="34" charset="0"/>
              </a:rPr>
              <a:t>: evento futuro identificado, ao qual não é possível associar uma probabilidade de </a:t>
            </a:r>
            <a:r>
              <a:rPr lang="pt-BR" sz="2200" b="0" kern="0" dirty="0" smtClean="0">
                <a:latin typeface="Calibri" pitchFamily="34" charset="0"/>
              </a:rPr>
              <a:t>ocorrência</a:t>
            </a:r>
          </a:p>
          <a:p>
            <a:pPr marL="711200" lvl="1" indent="-3111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kern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Risco</a:t>
            </a:r>
            <a:r>
              <a:rPr lang="pt-BR" sz="2200" b="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evento futuro identificado, ao qual é possível associar uma probabilidade de </a:t>
            </a:r>
            <a:r>
              <a:rPr lang="pt-BR" sz="2200" b="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ocorrência</a:t>
            </a:r>
            <a:endParaRPr lang="pt-BR" sz="2200" b="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 para a direita 11"/>
          <p:cNvSpPr/>
          <p:nvPr/>
        </p:nvSpPr>
        <p:spPr>
          <a:xfrm>
            <a:off x="128464" y="2708920"/>
            <a:ext cx="5601072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avaliação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Riscos identificados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Estágio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Tipo de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Precisão e confiabilidade dos dados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Escala de possibilidades de impacto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Premissas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1639396079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 para a direita 11"/>
          <p:cNvSpPr/>
          <p:nvPr/>
        </p:nvSpPr>
        <p:spPr>
          <a:xfrm>
            <a:off x="128464" y="2708920"/>
            <a:ext cx="7560840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avaliação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Riscos identificados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Estágio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Tipo de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Precisão e confiabilidade dos dados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Escala de possibilidades de impacto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Premissas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Impacto do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Possibilidade do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Matriz de avaliação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Teste das premissas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Classificação da precisão dos dados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  <p:sp>
        <p:nvSpPr>
          <p:cNvPr id="4" name="CaixaDeTexto 3"/>
          <p:cNvSpPr txBox="1"/>
          <p:nvPr/>
        </p:nvSpPr>
        <p:spPr>
          <a:xfrm>
            <a:off x="3642342" y="4706696"/>
            <a:ext cx="2803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Metodologia FMEA</a:t>
            </a:r>
            <a:endParaRPr lang="pt-BR" sz="24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0870362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Processo de avaliação dos </a:t>
            </a:r>
            <a:r>
              <a:rPr lang="pt-BR" smtClean="0"/>
              <a:t>riscos</a:t>
            </a:r>
            <a:br>
              <a:rPr lang="pt-BR" smtClean="0"/>
            </a:br>
            <a:r>
              <a:rPr lang="pt-BR" sz="3200" smtClean="0"/>
              <a:t>Metodologia FMEA</a:t>
            </a:r>
            <a:endParaRPr lang="pt-BR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pt-BR" sz="2400" u="sng" kern="0" dirty="0" smtClean="0">
                <a:solidFill>
                  <a:srgbClr val="FF3300"/>
                </a:solidFill>
                <a:latin typeface="Calibri" pitchFamily="34" charset="0"/>
              </a:rPr>
              <a:t>RISCO</a:t>
            </a:r>
            <a:r>
              <a:rPr lang="pt-BR" sz="2400" b="0" kern="0" dirty="0" smtClean="0">
                <a:latin typeface="Calibri" pitchFamily="34" charset="0"/>
              </a:rPr>
              <a:t> = PROBABILIDADE DE OCORRÊNCIA </a:t>
            </a:r>
            <a:r>
              <a:rPr lang="pt-BR" sz="2400" b="0" kern="0" smtClean="0">
                <a:latin typeface="Calibri" pitchFamily="34" charset="0"/>
              </a:rPr>
              <a:t>X IMPACTO </a:t>
            </a:r>
            <a:r>
              <a:rPr lang="pt-BR" sz="2400" b="0" kern="0" dirty="0" smtClean="0">
                <a:latin typeface="Calibri" pitchFamily="34" charset="0"/>
              </a:rPr>
              <a:t>NO PROJETO</a:t>
            </a:r>
          </a:p>
        </p:txBody>
      </p:sp>
      <p:sp>
        <p:nvSpPr>
          <p:cNvPr id="41" name="Text Box 75"/>
          <p:cNvSpPr txBox="1">
            <a:spLocks noChangeArrowheads="1"/>
          </p:cNvSpPr>
          <p:nvPr/>
        </p:nvSpPr>
        <p:spPr bwMode="auto">
          <a:xfrm>
            <a:off x="3080792" y="5804173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Probabilidade de ocorrência</a:t>
            </a:r>
          </a:p>
        </p:txBody>
      </p:sp>
      <p:sp>
        <p:nvSpPr>
          <p:cNvPr id="42" name="Text Box 76"/>
          <p:cNvSpPr txBox="1">
            <a:spLocks noChangeArrowheads="1"/>
          </p:cNvSpPr>
          <p:nvPr/>
        </p:nvSpPr>
        <p:spPr bwMode="auto">
          <a:xfrm rot="16212277">
            <a:off x="-660498" y="3596755"/>
            <a:ext cx="312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Impacto do evento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075928"/>
              </p:ext>
            </p:extLst>
          </p:nvPr>
        </p:nvGraphicFramePr>
        <p:xfrm>
          <a:off x="1479761" y="2207902"/>
          <a:ext cx="7217655" cy="3525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55"/>
                <a:gridCol w="1188000"/>
                <a:gridCol w="1188000"/>
                <a:gridCol w="1188000"/>
                <a:gridCol w="1188000"/>
                <a:gridCol w="1188000"/>
              </a:tblGrid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Catastrófico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Alto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Moderado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Baixo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Insignificante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Remota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Improvável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Possível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Quase certa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596461"/>
      </p:ext>
    </p:extLst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Processo de avaliação dos riscos</a:t>
            </a:r>
            <a:br>
              <a:rPr lang="pt-BR"/>
            </a:br>
            <a:r>
              <a:rPr lang="pt-BR" sz="3200"/>
              <a:t>Metodologia FMEA</a:t>
            </a:r>
            <a:endParaRPr lang="pt-BR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pt-BR" sz="2400" u="sng" kern="0" dirty="0" smtClean="0">
                <a:solidFill>
                  <a:srgbClr val="FF3300"/>
                </a:solidFill>
                <a:latin typeface="Calibri" pitchFamily="34" charset="0"/>
              </a:rPr>
              <a:t>RISCO</a:t>
            </a:r>
            <a:r>
              <a:rPr lang="pt-BR" sz="2400" b="0" kern="0" dirty="0" smtClean="0">
                <a:latin typeface="Calibri" pitchFamily="34" charset="0"/>
              </a:rPr>
              <a:t> = PROBABILIDADE DE OCORRÊNCIA </a:t>
            </a:r>
            <a:r>
              <a:rPr lang="pt-BR" sz="2400" b="0" kern="0" smtClean="0">
                <a:latin typeface="Calibri" pitchFamily="34" charset="0"/>
              </a:rPr>
              <a:t>X IMPACTO </a:t>
            </a:r>
            <a:r>
              <a:rPr lang="pt-BR" sz="2400" b="0" kern="0" dirty="0" smtClean="0">
                <a:latin typeface="Calibri" pitchFamily="34" charset="0"/>
              </a:rPr>
              <a:t>NO PROJETO</a:t>
            </a:r>
          </a:p>
        </p:txBody>
      </p:sp>
      <p:sp>
        <p:nvSpPr>
          <p:cNvPr id="41" name="Text Box 75"/>
          <p:cNvSpPr txBox="1">
            <a:spLocks noChangeArrowheads="1"/>
          </p:cNvSpPr>
          <p:nvPr/>
        </p:nvSpPr>
        <p:spPr bwMode="auto">
          <a:xfrm>
            <a:off x="3080792" y="5804173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Probabilidade de ocorrência</a:t>
            </a:r>
          </a:p>
        </p:txBody>
      </p:sp>
      <p:sp>
        <p:nvSpPr>
          <p:cNvPr id="42" name="Text Box 76"/>
          <p:cNvSpPr txBox="1">
            <a:spLocks noChangeArrowheads="1"/>
          </p:cNvSpPr>
          <p:nvPr/>
        </p:nvSpPr>
        <p:spPr bwMode="auto">
          <a:xfrm rot="16212277">
            <a:off x="-660498" y="3596755"/>
            <a:ext cx="312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Impacto do evento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939982"/>
              </p:ext>
            </p:extLst>
          </p:nvPr>
        </p:nvGraphicFramePr>
        <p:xfrm>
          <a:off x="1479761" y="2207902"/>
          <a:ext cx="7217655" cy="3525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55"/>
                <a:gridCol w="1188000"/>
                <a:gridCol w="1188000"/>
                <a:gridCol w="1188000"/>
                <a:gridCol w="1188000"/>
                <a:gridCol w="1188000"/>
              </a:tblGrid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Catastrófico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Alto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Moderado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Baixo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Insignificante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Remota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Improvável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Possível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Quase certa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109722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Processo de avaliação dos riscos</a:t>
            </a:r>
            <a:br>
              <a:rPr lang="pt-BR"/>
            </a:br>
            <a:r>
              <a:rPr lang="pt-BR" sz="3200"/>
              <a:t>Metodologia FMEA</a:t>
            </a:r>
            <a:endParaRPr lang="pt-BR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pt-BR" sz="2400" u="sng" kern="0" dirty="0" smtClean="0">
                <a:solidFill>
                  <a:srgbClr val="FF3300"/>
                </a:solidFill>
                <a:latin typeface="Calibri" pitchFamily="34" charset="0"/>
              </a:rPr>
              <a:t>RISCO</a:t>
            </a:r>
            <a:r>
              <a:rPr lang="pt-BR" sz="2400" b="0" kern="0" dirty="0" smtClean="0">
                <a:latin typeface="Calibri" pitchFamily="34" charset="0"/>
              </a:rPr>
              <a:t> = PROBABILIDADE DE OCORRÊNCIA </a:t>
            </a:r>
            <a:r>
              <a:rPr lang="pt-BR" sz="2400" b="0" kern="0" smtClean="0">
                <a:latin typeface="Calibri" pitchFamily="34" charset="0"/>
              </a:rPr>
              <a:t>X IMPACTO </a:t>
            </a:r>
            <a:r>
              <a:rPr lang="pt-BR" sz="2400" b="0" kern="0" dirty="0" smtClean="0">
                <a:latin typeface="Calibri" pitchFamily="34" charset="0"/>
              </a:rPr>
              <a:t>NO PROJETO</a:t>
            </a:r>
          </a:p>
        </p:txBody>
      </p:sp>
      <p:sp>
        <p:nvSpPr>
          <p:cNvPr id="41" name="Text Box 75"/>
          <p:cNvSpPr txBox="1">
            <a:spLocks noChangeArrowheads="1"/>
          </p:cNvSpPr>
          <p:nvPr/>
        </p:nvSpPr>
        <p:spPr bwMode="auto">
          <a:xfrm>
            <a:off x="3080792" y="5804173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Probabilidade de ocorrência</a:t>
            </a:r>
          </a:p>
        </p:txBody>
      </p:sp>
      <p:sp>
        <p:nvSpPr>
          <p:cNvPr id="42" name="Text Box 76"/>
          <p:cNvSpPr txBox="1">
            <a:spLocks noChangeArrowheads="1"/>
          </p:cNvSpPr>
          <p:nvPr/>
        </p:nvSpPr>
        <p:spPr bwMode="auto">
          <a:xfrm rot="16212277">
            <a:off x="-660498" y="3596755"/>
            <a:ext cx="312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Impacto do evento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07135"/>
              </p:ext>
            </p:extLst>
          </p:nvPr>
        </p:nvGraphicFramePr>
        <p:xfrm>
          <a:off x="1479761" y="2207902"/>
          <a:ext cx="7217655" cy="3525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55"/>
                <a:gridCol w="1188000"/>
                <a:gridCol w="1188000"/>
                <a:gridCol w="1188000"/>
                <a:gridCol w="1188000"/>
                <a:gridCol w="1188000"/>
              </a:tblGrid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Catastrófico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Alto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Moderado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Baixo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Insignificante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Remota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Improvável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Possível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Quase certa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226268"/>
      </p:ext>
    </p:extLst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Processo de avaliação dos riscos</a:t>
            </a:r>
            <a:br>
              <a:rPr lang="pt-BR"/>
            </a:br>
            <a:r>
              <a:rPr lang="pt-BR" sz="3200"/>
              <a:t>Metodologia FMEA</a:t>
            </a:r>
            <a:endParaRPr lang="pt-BR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pt-BR" sz="2400" u="sng" kern="0" dirty="0" smtClean="0">
                <a:solidFill>
                  <a:srgbClr val="FF3300"/>
                </a:solidFill>
                <a:latin typeface="Calibri" pitchFamily="34" charset="0"/>
              </a:rPr>
              <a:t>RISCO</a:t>
            </a:r>
            <a:r>
              <a:rPr lang="pt-BR" sz="2400" b="0" kern="0" dirty="0" smtClean="0">
                <a:latin typeface="Calibri" pitchFamily="34" charset="0"/>
              </a:rPr>
              <a:t> = PROBABILIDADE DE OCORRÊNCIA </a:t>
            </a:r>
            <a:r>
              <a:rPr lang="pt-BR" sz="2400" b="0" kern="0" smtClean="0">
                <a:latin typeface="Calibri" pitchFamily="34" charset="0"/>
              </a:rPr>
              <a:t>X IMPACTO </a:t>
            </a:r>
            <a:r>
              <a:rPr lang="pt-BR" sz="2400" b="0" kern="0" dirty="0" smtClean="0">
                <a:latin typeface="Calibri" pitchFamily="34" charset="0"/>
              </a:rPr>
              <a:t>NO PROJETO</a:t>
            </a:r>
          </a:p>
        </p:txBody>
      </p:sp>
      <p:sp>
        <p:nvSpPr>
          <p:cNvPr id="41" name="Text Box 75"/>
          <p:cNvSpPr txBox="1">
            <a:spLocks noChangeArrowheads="1"/>
          </p:cNvSpPr>
          <p:nvPr/>
        </p:nvSpPr>
        <p:spPr bwMode="auto">
          <a:xfrm>
            <a:off x="3080792" y="5804173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Probabilidade de ocorrência</a:t>
            </a:r>
          </a:p>
        </p:txBody>
      </p:sp>
      <p:sp>
        <p:nvSpPr>
          <p:cNvPr id="42" name="Text Box 76"/>
          <p:cNvSpPr txBox="1">
            <a:spLocks noChangeArrowheads="1"/>
          </p:cNvSpPr>
          <p:nvPr/>
        </p:nvSpPr>
        <p:spPr bwMode="auto">
          <a:xfrm rot="16212277">
            <a:off x="-660498" y="3596755"/>
            <a:ext cx="312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Impacto do evento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698375"/>
              </p:ext>
            </p:extLst>
          </p:nvPr>
        </p:nvGraphicFramePr>
        <p:xfrm>
          <a:off x="1479761" y="2207902"/>
          <a:ext cx="7217655" cy="3525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55"/>
                <a:gridCol w="1188000"/>
                <a:gridCol w="1188000"/>
                <a:gridCol w="1188000"/>
                <a:gridCol w="1188000"/>
                <a:gridCol w="1188000"/>
              </a:tblGrid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Catastrófico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Alto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Moderado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747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Baixo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Insignificante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pt-BR" sz="18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587559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Remota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Improvável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Possível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Provável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Quase certa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200472" y="5301208"/>
            <a:ext cx="504056" cy="360040"/>
          </a:xfrm>
          <a:prstGeom prst="rect">
            <a:avLst/>
          </a:prstGeom>
          <a:solidFill>
            <a:srgbClr val="FF474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04528" y="5301208"/>
            <a:ext cx="1898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INACEITÁVEL</a:t>
            </a:r>
            <a:endParaRPr lang="pt-BR" sz="2000" b="1" dirty="0">
              <a:solidFill>
                <a:srgbClr val="FF47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00472" y="5765194"/>
            <a:ext cx="504056" cy="360040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66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04528" y="5765194"/>
            <a:ext cx="1436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</a:t>
            </a:r>
            <a:endParaRPr lang="pt-BR" sz="20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00472" y="6226270"/>
            <a:ext cx="504056" cy="360040"/>
          </a:xfrm>
          <a:prstGeom prst="rect">
            <a:avLst/>
          </a:prstGeom>
          <a:solidFill>
            <a:srgbClr val="74B23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704528" y="6226270"/>
            <a:ext cx="1641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74B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ACEITÁVEL</a:t>
            </a:r>
            <a:endParaRPr lang="pt-BR" sz="2000" b="1" dirty="0">
              <a:solidFill>
                <a:srgbClr val="74B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668492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 para a direita 9"/>
          <p:cNvSpPr/>
          <p:nvPr/>
        </p:nvSpPr>
        <p:spPr>
          <a:xfrm>
            <a:off x="128464" y="2708920"/>
            <a:ext cx="9777536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avaliação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Riscos identificados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Estágio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Tipo de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Precisão e confiabilidade dos dados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Escala de possibilidades de impacto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Premissas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Impacto do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Possibilidade do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Matriz de avaliação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Teste das premissas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Classificação da precisão dos dados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753200" y="1988840"/>
            <a:ext cx="2808000" cy="3960440"/>
          </a:xfrm>
          <a:prstGeom prst="rect">
            <a:avLst/>
          </a:prstGeom>
          <a:solidFill>
            <a:srgbClr val="FF474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Nota geral de risco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priorizada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dos riscos para análise adicional e gestão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Tendências nos resultados das avaliações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endParaRPr lang="pt-BR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753200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Informação resultante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  <p:sp>
        <p:nvSpPr>
          <p:cNvPr id="12" name="CaixaDeTexto 11"/>
          <p:cNvSpPr txBox="1"/>
          <p:nvPr/>
        </p:nvSpPr>
        <p:spPr>
          <a:xfrm>
            <a:off x="3642342" y="4706696"/>
            <a:ext cx="2803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Metodologia FMEA</a:t>
            </a:r>
            <a:endParaRPr lang="pt-BR" sz="24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0870362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ta para a direita 3"/>
          <p:cNvSpPr/>
          <p:nvPr/>
        </p:nvSpPr>
        <p:spPr>
          <a:xfrm>
            <a:off x="128464" y="2708920"/>
            <a:ext cx="5601072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</a:t>
            </a:r>
            <a:r>
              <a:rPr lang="pt-BR" smtClean="0">
                <a:solidFill>
                  <a:srgbClr val="FF0000"/>
                </a:solidFill>
              </a:rPr>
              <a:t>quantificação</a:t>
            </a:r>
            <a:r>
              <a:rPr lang="pt-BR" smtClean="0"/>
              <a:t>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priorizada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Informações históricas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Opinião de </a:t>
            </a:r>
            <a:r>
              <a:rPr lang="pt-BR" i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experts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Outras saídas do planejamento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014721345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 para a direita 9"/>
          <p:cNvSpPr/>
          <p:nvPr/>
        </p:nvSpPr>
        <p:spPr>
          <a:xfrm>
            <a:off x="128464" y="2708920"/>
            <a:ext cx="7560840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</a:t>
            </a:r>
            <a:r>
              <a:rPr lang="pt-BR">
                <a:solidFill>
                  <a:srgbClr val="FF0000"/>
                </a:solidFill>
              </a:rPr>
              <a:t>quantificação</a:t>
            </a:r>
            <a:r>
              <a:rPr lang="pt-BR"/>
              <a:t>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priorizada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Informações históricas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Opinião de </a:t>
            </a:r>
            <a:r>
              <a:rPr lang="pt-BR" i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experts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Outras saídas do </a:t>
            </a: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planejamento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Entrevistas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Análises de sensibilidade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Cenários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Métodos analíticos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Árvore de decisão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Simulações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829176908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 para a direita 9"/>
          <p:cNvSpPr/>
          <p:nvPr/>
        </p:nvSpPr>
        <p:spPr>
          <a:xfrm>
            <a:off x="128464" y="2708920"/>
            <a:ext cx="9777536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Processo de </a:t>
            </a:r>
            <a:r>
              <a:rPr lang="pt-BR">
                <a:solidFill>
                  <a:srgbClr val="FF0000"/>
                </a:solidFill>
              </a:rPr>
              <a:t>quantificação</a:t>
            </a:r>
            <a:r>
              <a:rPr lang="pt-BR"/>
              <a:t>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priorizada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Informações históricas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Opinião de </a:t>
            </a:r>
            <a:r>
              <a:rPr lang="pt-BR" i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experts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Outras saídas do </a:t>
            </a: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planejamento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Entrevistas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Análises de sensibilidade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Cenários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Métodos analíticos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Árvore de decisão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Simulações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753200" y="1988840"/>
            <a:ext cx="2808000" cy="3960440"/>
          </a:xfrm>
          <a:prstGeom prst="rect">
            <a:avLst/>
          </a:prstGeom>
          <a:solidFill>
            <a:srgbClr val="FF474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priorizada de riscos quantificados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 probabilística dos projetos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Probabilidade de atingir os objetivos de custo e prazo (</a:t>
            </a:r>
            <a:r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probabilidade de SUCESSO</a:t>
            </a: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)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753200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Informação resultante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1427441174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Conceituação e qualificação dos riscos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dirty="0" smtClean="0">
                <a:latin typeface="Calibri" pitchFamily="34" charset="0"/>
              </a:rPr>
              <a:t>Portanto,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 smtClean="0">
                <a:latin typeface="Calibri" pitchFamily="34" charset="0"/>
              </a:rPr>
              <a:t>Eventos com 100% de probabilidade de ocorrência não são riscos, são </a:t>
            </a:r>
            <a:r>
              <a:rPr lang="pt-BR" sz="2200" b="0" dirty="0" smtClean="0">
                <a:solidFill>
                  <a:srgbClr val="FF4747"/>
                </a:solidFill>
                <a:latin typeface="Calibri" pitchFamily="34" charset="0"/>
              </a:rPr>
              <a:t>PROBLEMAS conhecidos </a:t>
            </a:r>
            <a:r>
              <a:rPr lang="pt-BR" sz="2200" b="0" dirty="0" smtClean="0">
                <a:latin typeface="Calibri" pitchFamily="34" charset="0"/>
              </a:rPr>
              <a:t>para os quais deve haver um plano de ação específico.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>
                <a:latin typeface="Calibri" pitchFamily="34" charset="0"/>
              </a:rPr>
              <a:t>Eventos com </a:t>
            </a:r>
            <a:r>
              <a:rPr lang="pt-BR" sz="2200" b="0" dirty="0" smtClean="0">
                <a:latin typeface="Calibri" pitchFamily="34" charset="0"/>
              </a:rPr>
              <a:t>0</a:t>
            </a:r>
            <a:r>
              <a:rPr lang="pt-BR" sz="2200" b="0" dirty="0">
                <a:latin typeface="Calibri" pitchFamily="34" charset="0"/>
              </a:rPr>
              <a:t>% de probabilidade de ocorrência </a:t>
            </a:r>
            <a:r>
              <a:rPr lang="pt-BR" sz="2200" b="0" dirty="0" smtClean="0">
                <a:latin typeface="Calibri" pitchFamily="34" charset="0"/>
              </a:rPr>
              <a:t>também não </a:t>
            </a:r>
            <a:r>
              <a:rPr lang="pt-BR" sz="2200" b="0" dirty="0">
                <a:latin typeface="Calibri" pitchFamily="34" charset="0"/>
              </a:rPr>
              <a:t>são riscos, são </a:t>
            </a:r>
            <a:r>
              <a:rPr lang="pt-BR" sz="2200" b="0" dirty="0" smtClean="0">
                <a:solidFill>
                  <a:srgbClr val="74B230"/>
                </a:solidFill>
                <a:latin typeface="Calibri" pitchFamily="34" charset="0"/>
              </a:rPr>
              <a:t>HIPÓTESES  a descartar</a:t>
            </a:r>
            <a:r>
              <a:rPr lang="pt-BR" sz="2200" b="0" dirty="0" smtClean="0">
                <a:latin typeface="Calibri" pitchFamily="34" charset="0"/>
              </a:rPr>
              <a:t>, simplificando a análise</a:t>
            </a:r>
            <a:endParaRPr lang="pt-BR" sz="2200" b="0" dirty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2200" b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53864"/>
      </p:ext>
    </p:extLst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Estratégias de resposta aos riscos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Riscos podem ser:</a:t>
            </a:r>
          </a:p>
          <a:p>
            <a:pPr marL="685800" lvl="1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latin typeface="Calibri"/>
              </a:rPr>
              <a:t>Aceitos;</a:t>
            </a:r>
          </a:p>
          <a:p>
            <a:pPr marL="685800" lvl="1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latin typeface="Calibri"/>
              </a:rPr>
              <a:t>Transferidos;</a:t>
            </a:r>
          </a:p>
          <a:p>
            <a:pPr marL="685800" lvl="1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latin typeface="Calibri"/>
              </a:rPr>
              <a:t>Evitados;</a:t>
            </a:r>
          </a:p>
          <a:p>
            <a:pPr marL="685800" lvl="1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kern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Mitigados – estratégia mais comumente utilizada.</a:t>
            </a:r>
          </a:p>
        </p:txBody>
      </p:sp>
    </p:spTree>
    <p:extLst>
      <p:ext uri="{BB962C8B-B14F-4D97-AF65-F5344CB8AC3E}">
        <p14:creationId xmlns:p14="http://schemas.microsoft.com/office/powerpoint/2010/main" val="3304128629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Ações de resposta aos riscos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Há dois tipos de ações de resposta a riscos identificados:</a:t>
            </a:r>
          </a:p>
          <a:p>
            <a:pPr marL="685800" lvl="1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Ações preventivas</a:t>
            </a:r>
            <a:r>
              <a:rPr lang="pt-BR" sz="2400" b="0" kern="0" smtClean="0">
                <a:latin typeface="Calibri"/>
              </a:rPr>
              <a:t> – visam reduzir a severidade do risco e constituem o </a:t>
            </a:r>
            <a:r>
              <a:rPr lang="pt-BR" sz="2400" b="0" kern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Plano de resposta aos riscos</a:t>
            </a:r>
            <a:r>
              <a:rPr lang="pt-BR" sz="2400" b="0" kern="0" smtClean="0">
                <a:latin typeface="Calibri"/>
              </a:rPr>
              <a:t>;</a:t>
            </a:r>
          </a:p>
          <a:p>
            <a:pPr marL="685800"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Ações corretivas</a:t>
            </a:r>
            <a:r>
              <a:rPr lang="pt-BR" sz="2400" b="0" kern="0" smtClean="0">
                <a:latin typeface="Calibri"/>
              </a:rPr>
              <a:t> – executados após a ocorrência do risco (que tornou-se um problema) e constituem o </a:t>
            </a:r>
            <a:r>
              <a:rPr lang="pt-BR" sz="24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Plano de contingências</a:t>
            </a:r>
            <a:r>
              <a:rPr lang="pt-BR" sz="2400" b="0" kern="0" smtClean="0"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1990323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Ações de resposta aos riscos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Há dois tipos de ações de resposta a riscos identificados:</a:t>
            </a:r>
          </a:p>
          <a:p>
            <a:pPr marL="685800" lvl="1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latin typeface="Calibri"/>
              </a:rPr>
              <a:t>Ações preventivas – visam reduzir a severidade do risco e constituem o Plano de resposta aos riscos;</a:t>
            </a:r>
          </a:p>
          <a:p>
            <a:pPr marL="685800"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latin typeface="Calibri"/>
              </a:rPr>
              <a:t>Ações corretivas – executados após a ocorrência do risco (que tornou-se um problema) e constituem o Plano de contingências.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800" b="0" kern="0" smtClean="0">
                <a:latin typeface="Calibri"/>
              </a:rPr>
              <a:t>Nesta fase tratamos de diminuir a severidade dos riscos, ou seja, tentamos trazê-los para a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kern="0" smtClean="0">
                <a:latin typeface="Calibri"/>
              </a:rPr>
              <a:t>faixa verde do gráfico 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800" b="0" kern="0">
                <a:latin typeface="Calibri"/>
              </a:rPr>
              <a:t>c</a:t>
            </a:r>
            <a:r>
              <a:rPr lang="pt-BR" sz="2800" b="0" kern="0" smtClean="0">
                <a:latin typeface="Calibri"/>
              </a:rPr>
              <a:t>lassificação de riscos.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5241032" y="4581128"/>
            <a:ext cx="4104456" cy="1944216"/>
            <a:chOff x="6388348" y="4653136"/>
            <a:chExt cx="2885132" cy="14200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8348" y="4653136"/>
              <a:ext cx="2885132" cy="1420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Seta para baixo 1"/>
            <p:cNvSpPr/>
            <p:nvPr/>
          </p:nvSpPr>
          <p:spPr>
            <a:xfrm rot="4245736">
              <a:off x="7802428" y="4170943"/>
              <a:ext cx="468052" cy="2097358"/>
            </a:xfrm>
            <a:prstGeom prst="downArrow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  <a:effectLst>
              <a:outerShdw blurRad="88900" dist="889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077151463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 para a direita 11"/>
          <p:cNvSpPr/>
          <p:nvPr/>
        </p:nvSpPr>
        <p:spPr>
          <a:xfrm>
            <a:off x="128464" y="2708920"/>
            <a:ext cx="5601072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Planejamento das ações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prioridades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respostas potenciais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Limiares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“Donos”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Respostas comuns a vários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Tendências nos resultados das avaliações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508634441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 para a direita 11"/>
          <p:cNvSpPr/>
          <p:nvPr/>
        </p:nvSpPr>
        <p:spPr>
          <a:xfrm>
            <a:off x="128464" y="2708920"/>
            <a:ext cx="7560840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Planejamento das ações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prioridades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respostas potenciais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Limiares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“Donos”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Respostas comuns a vários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Tendências nos resultados das avaliações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Evitação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Transferência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Mitigação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Aceitação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89432769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Planejamento das ações *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0000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Evitação significa modificar o plano do projeto para eliminar um risco ou proteger os objetivos de seu impacto.</a:t>
            </a:r>
          </a:p>
          <a:p>
            <a:pPr marL="360000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Transferência significa transferir a responsabilidade da gerência dos riscos para terceiros.</a:t>
            </a:r>
          </a:p>
          <a:p>
            <a:pPr marL="360000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Mitigação significa a diminuição da severidade do risco para abaixo de um limiar aceitável.</a:t>
            </a:r>
          </a:p>
          <a:p>
            <a:pPr marL="360000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Aceitação significa que a equipe do projeto decidiu não tomar nenhuma providência a respeito de um determinado risco.</a:t>
            </a:r>
          </a:p>
          <a:p>
            <a:pPr marL="2857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2400" b="0" kern="0" smtClean="0">
              <a:latin typeface="Calibri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614462200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 para a direita 9"/>
          <p:cNvSpPr/>
          <p:nvPr/>
        </p:nvSpPr>
        <p:spPr>
          <a:xfrm>
            <a:off x="128464" y="2708920"/>
            <a:ext cx="9777536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Planejamento das ações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prioridades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respostas potenciais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Limiares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“Donos”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Respostas comuns a vários dos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Tendências nos resultados das avaliações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Evitação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Transferência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Mitigação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Aceitação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753200" y="1988840"/>
            <a:ext cx="2808000" cy="3960440"/>
          </a:xfrm>
          <a:prstGeom prst="rect">
            <a:avLst/>
          </a:prstGeom>
          <a:solidFill>
            <a:srgbClr val="FF474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respostas aos riscos e cronograma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riscos residuais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contingências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Reservas necessárias para contingências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Informação para outros processos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Informação para revisão do plano de projeto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753200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Informação resultante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89432769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Planejamento das ações *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 </a:t>
            </a:r>
            <a:r>
              <a:rPr lang="pt-BR" sz="2800" b="0" kern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Plano de resposta aos riscos</a:t>
            </a: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inclui: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Detalhes dos riscos identificados;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“Donos” dos riscos e suas responsabilidades;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Avaliação e quantificação dos riscos;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Respostas para cada risco;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Severidade dos riscos residuais;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Respostas específicas para implementação das estratégias aprovadas;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Orçamentos e cronogramas para as respostas.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1623579054"/>
      </p:ext>
    </p:extLst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Planejamento das ações *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Plano de contingência</a:t>
            </a:r>
            <a:endParaRPr lang="pt-BR" sz="2800" b="0" kern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Medidas e providências para o caso de ocorrência de riscos residuais:</a:t>
            </a:r>
          </a:p>
          <a:p>
            <a:pPr lvl="2" indent="-3429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Reservas ou fundos de contingência;</a:t>
            </a:r>
          </a:p>
          <a:p>
            <a:pPr lvl="2" indent="-3429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Responsáveis: gerente de projeto, gerente de riscos e alta administração.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676867084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Monitoração dos riscos </a:t>
            </a:r>
            <a:r>
              <a:rPr lang="pt-BR"/>
              <a:t>*</a:t>
            </a:r>
            <a:endParaRPr lang="pt-BR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 monitoração destina-se a determinar se: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As respostas foram implementadas conforme planejado;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As ações têm a eficácia prevista;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As premissas do projeto permanecem válidas;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 exposição ao risco mudou;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Ocorreu um gatilho de risco;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Estão sendo seguidas políticas e procedimento adequados;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Apareceram novos riscos.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800447150"/>
      </p:ext>
    </p:extLst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Conceituação e qualificação dos riscos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dirty="0" smtClean="0">
                <a:latin typeface="Calibri" pitchFamily="34" charset="0"/>
              </a:rPr>
              <a:t>E mais,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 smtClean="0">
                <a:solidFill>
                  <a:srgbClr val="FFC000"/>
                </a:solidFill>
                <a:latin typeface="Calibri" pitchFamily="34" charset="0"/>
              </a:rPr>
              <a:t>Gestão de riscos é a técnica de identificar, avaliar, responder e controlar os riscos de um projeto de modo sistemático e durante toda a sua vida. *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 smtClean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 smtClean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 smtClean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 smtClean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1400" b="0" dirty="0" smtClean="0">
                <a:latin typeface="Calibri" pitchFamily="34" charset="0"/>
              </a:rPr>
              <a:t>* Ricardo Leonardo </a:t>
            </a:r>
            <a:r>
              <a:rPr lang="pt-BR" sz="1400" b="0" dirty="0" err="1" smtClean="0">
                <a:latin typeface="Calibri" pitchFamily="34" charset="0"/>
              </a:rPr>
              <a:t>Rovai</a:t>
            </a:r>
            <a:r>
              <a:rPr lang="pt-BR" sz="1400" b="0" dirty="0" smtClean="0">
                <a:latin typeface="Calibri" pitchFamily="34" charset="0"/>
              </a:rPr>
              <a:t> – Modelo estruturado para gestão de riscos em projetos</a:t>
            </a:r>
          </a:p>
        </p:txBody>
      </p:sp>
    </p:spTree>
    <p:extLst>
      <p:ext uri="{BB962C8B-B14F-4D97-AF65-F5344CB8AC3E}">
        <p14:creationId xmlns:p14="http://schemas.microsoft.com/office/powerpoint/2010/main" val="3067847451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 para a direita 11"/>
          <p:cNvSpPr/>
          <p:nvPr/>
        </p:nvSpPr>
        <p:spPr>
          <a:xfrm>
            <a:off x="128464" y="2708920"/>
            <a:ext cx="5601072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Monitoração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resposta aos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contingências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Comunicações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Identificação e análise de riscos adicionais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Mudanças no escopo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615198018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 para a direita 11"/>
          <p:cNvSpPr/>
          <p:nvPr/>
        </p:nvSpPr>
        <p:spPr>
          <a:xfrm>
            <a:off x="128464" y="2708920"/>
            <a:ext cx="7560840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Monitoração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resposta aos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contingências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Comunicações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Identificação e análise de riscos adicionais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Mudanças no escopo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Auditoria de resposta ao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Revisões periódicas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 do valor obtido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Medidas do desempenho técnico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Planejamento adicional da resposta ao risco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459790987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 para a direita 9"/>
          <p:cNvSpPr/>
          <p:nvPr/>
        </p:nvSpPr>
        <p:spPr>
          <a:xfrm>
            <a:off x="128464" y="2708920"/>
            <a:ext cx="9777536" cy="172819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Monitoração dos riscos *</a:t>
            </a: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488504" y="1988840"/>
            <a:ext cx="2808000" cy="3960440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gestão de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Lista de resposta aos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Plano de contingências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Comunicações do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Identificação e análise de riscos adicionais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Mudanças no escopo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8504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Fontes de informação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13876" y="1988840"/>
            <a:ext cx="2808000" cy="396044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Auditoria de resposta ao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Revisões periódicas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Análise do valor obtido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Medidas do desempenho técnico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Planejamento adicional da resposta ao risco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3876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Ferramentas e técnicas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753200" y="1988840"/>
            <a:ext cx="2808000" cy="3960440"/>
          </a:xfrm>
          <a:prstGeom prst="rect">
            <a:avLst/>
          </a:prstGeom>
          <a:solidFill>
            <a:srgbClr val="FF474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“Quebra galhos”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Ações corretivas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Pedidos de mudanças no projeto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Atualizações do plano de resposta ao risco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Base de dados sobre riscos</a:t>
            </a:r>
          </a:p>
          <a:p>
            <a:pPr marL="261938" indent="-261938">
              <a:spcAft>
                <a:spcPts val="600"/>
              </a:spcAft>
              <a:buFont typeface="+mj-lt"/>
              <a:buAutoNum type="arabicPeriod"/>
            </a:pPr>
            <a:r>
              <a:rPr lang="pt-BR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Atualização das listas de identificação de riscos</a:t>
            </a:r>
            <a:endParaRPr lang="pt-BR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753200" y="1412776"/>
            <a:ext cx="280800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Informação resultante</a:t>
            </a: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6496" y="6093296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rgbClr val="FFFFFF"/>
                </a:solidFill>
                <a:latin typeface="Calibri"/>
              </a:rPr>
              <a:t>* </a:t>
            </a:r>
            <a:r>
              <a:rPr lang="pt-BR" sz="1200" smtClean="0">
                <a:solidFill>
                  <a:srgbClr val="FFFFFF"/>
                </a:solidFill>
                <a:latin typeface="Calibri"/>
              </a:rPr>
              <a:t>PMBOK</a:t>
            </a:r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459790987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Níveis de maturidade</a:t>
            </a:r>
            <a:endParaRPr lang="pt-BR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95300" y="1412876"/>
            <a:ext cx="8915400" cy="45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l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As organizações apresentam diferentes níveis de maturidade na gestão de riscos: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Nível 1 – ignora a necessidade de gerenciamento de riscos. Perda e tempo e desperdício de recursos investidos.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Nível 2 – pratica gerenciamento de riscos em um pequeno grupo de projeto / pessoas. Fase de aprendizado e implantação.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solidFill>
                  <a:srgbClr val="FF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Nível 3 – utiliza gerenciamento de riscos na maioria dos projetos / processos.</a:t>
            </a:r>
          </a:p>
          <a:p>
            <a:pPr marL="760050" lvl="1" indent="-3600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Nível 4 – cultura de consciência do risco.  Benefícios e ganhos espalhados por toda a estrutura.</a:t>
            </a:r>
          </a:p>
        </p:txBody>
      </p:sp>
    </p:spTree>
    <p:extLst>
      <p:ext uri="{BB962C8B-B14F-4D97-AF65-F5344CB8AC3E}">
        <p14:creationId xmlns:p14="http://schemas.microsoft.com/office/powerpoint/2010/main" val="2784341815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95300" y="1268760"/>
            <a:ext cx="8915400" cy="4703762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smtClean="0">
                <a:latin typeface="Calibri" pitchFamily="34" charset="0"/>
              </a:rPr>
              <a:t>No </a:t>
            </a:r>
            <a:r>
              <a:rPr lang="pt-BR" sz="2200" b="0">
                <a:latin typeface="Calibri" pitchFamily="34" charset="0"/>
              </a:rPr>
              <a:t>Brasil </a:t>
            </a:r>
            <a:r>
              <a:rPr lang="pt-BR" sz="2200" b="0" smtClean="0">
                <a:latin typeface="Calibri" pitchFamily="34" charset="0"/>
              </a:rPr>
              <a:t>a cultura da gestão de riscos ainda é restrita a grandes empresas e projetos. No entanto, feitas as devidas adaptações, esta é uma prática que deve ser adotada por qualquer organização, com benefícios diretos sobre seus resultados e sobre o sucesso de projetos de clientes destas organizações, tais como:</a:t>
            </a:r>
          </a:p>
          <a:p>
            <a:pPr marL="685800" lvl="1" eaLnBrk="1" hangingPunct="1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latin typeface="Calibri" pitchFamily="34" charset="0"/>
              </a:rPr>
              <a:t>Projetos de reestruturação societária, M&amp;A ou cisões assessorados por advogados e auditores;</a:t>
            </a:r>
          </a:p>
          <a:p>
            <a:pPr marL="685800" lvl="1" eaLnBrk="1" hangingPunct="1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latin typeface="Calibri" pitchFamily="34" charset="0"/>
              </a:rPr>
              <a:t>Processos judiciais (contencioso judicial) patrocinados por escritórios de advocacia, etc.</a:t>
            </a:r>
          </a:p>
          <a:p>
            <a:pPr marL="0" indent="0" eaLnBrk="1" hangingPunct="1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smtClean="0">
                <a:latin typeface="Calibri" pitchFamily="34" charset="0"/>
              </a:rPr>
              <a:t>Seja qual for a natureza do projeto, a correta gestão de seus riscos contribui imensamente para evitar perdas e alcançar os objetivos inicialmente estabelecidos.</a:t>
            </a:r>
            <a:endParaRPr lang="pt-BR" sz="2200" b="0" dirty="0" smtClean="0">
              <a:latin typeface="Calibri" pitchFamily="34" charset="0"/>
            </a:endParaRPr>
          </a:p>
        </p:txBody>
      </p:sp>
      <p:sp>
        <p:nvSpPr>
          <p:cNvPr id="35228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latin typeface="Calibri" pitchFamily="34" charset="0"/>
              </a:rPr>
              <a:t>Considerações finais</a:t>
            </a:r>
          </a:p>
        </p:txBody>
      </p:sp>
    </p:spTree>
  </p:cSld>
  <p:clrMapOvr>
    <a:masterClrMapping/>
  </p:clrMapOvr>
  <p:transition advTm="24000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Conceituação e qualificação dos riscos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dirty="0" smtClean="0">
                <a:latin typeface="Calibri" pitchFamily="34" charset="0"/>
              </a:rPr>
              <a:t>E mais,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 smtClean="0">
                <a:latin typeface="Calibri" pitchFamily="34" charset="0"/>
              </a:rPr>
              <a:t>Gestão de riscos é a técnica de identificar, avaliar, responder e controlar os riscos de um projeto de modo sistemático e durante toda a sua vida. *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 smtClean="0">
                <a:solidFill>
                  <a:srgbClr val="FFC000"/>
                </a:solidFill>
                <a:latin typeface="Calibri" pitchFamily="34" charset="0"/>
              </a:rPr>
              <a:t>A gestão de riscos objetiva minimizar as possibilidades de ocorrência dos eventos e seus impactos nos projetos.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000" b="0" dirty="0" smtClean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000" b="0" dirty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000" b="0" dirty="0" smtClean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000" b="0" dirty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000" b="0" dirty="0" smtClean="0"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0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050" b="0" dirty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1400" b="0" dirty="0" smtClean="0">
                <a:latin typeface="Calibri" pitchFamily="34" charset="0"/>
              </a:rPr>
              <a:t>* Ricardo Leonardo </a:t>
            </a:r>
            <a:r>
              <a:rPr lang="pt-BR" sz="1400" b="0" dirty="0" err="1" smtClean="0">
                <a:latin typeface="Calibri" pitchFamily="34" charset="0"/>
              </a:rPr>
              <a:t>Rovai</a:t>
            </a:r>
            <a:r>
              <a:rPr lang="pt-BR" sz="1400" b="0" dirty="0" smtClean="0">
                <a:latin typeface="Calibri" pitchFamily="34" charset="0"/>
              </a:rPr>
              <a:t> – Modelo estruturado para gestão de riscos em projetos</a:t>
            </a:r>
          </a:p>
        </p:txBody>
      </p:sp>
    </p:spTree>
    <p:extLst>
      <p:ext uri="{BB962C8B-B14F-4D97-AF65-F5344CB8AC3E}">
        <p14:creationId xmlns:p14="http://schemas.microsoft.com/office/powerpoint/2010/main" val="3218116894"/>
      </p:ext>
    </p:extLst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Conceituação e qualificação dos riscos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dirty="0" smtClean="0">
                <a:latin typeface="Calibri" pitchFamily="34" charset="0"/>
              </a:rPr>
              <a:t>E mais,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 smtClean="0">
                <a:latin typeface="Calibri" pitchFamily="34" charset="0"/>
              </a:rPr>
              <a:t>Gestão de riscos é a técnica de identificar, avaliar, responder e controlar os riscos de um projeto de modo sistemático e durante toda a sua vida. *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 smtClean="0">
                <a:latin typeface="Calibri" pitchFamily="34" charset="0"/>
              </a:rPr>
              <a:t>A gestão de riscos objetiva minimizar as possibilidades de ocorrência dos eventos e seus impactos nos projetos.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200" b="0" dirty="0" smtClean="0">
                <a:solidFill>
                  <a:srgbClr val="FFC000"/>
                </a:solidFill>
                <a:latin typeface="Calibri" pitchFamily="34" charset="0"/>
              </a:rPr>
              <a:t>A gestão de riscos se aplica a projetos próprios da organização (tais como implantação de sistemas ou abertura de novas áreas de atuação) e a projetos de clientes / parceiros (tais como processos judiciais de clientes de escritórios de advocacia).</a:t>
            </a:r>
            <a:endParaRPr lang="pt-BR" sz="2200" b="0" dirty="0">
              <a:solidFill>
                <a:srgbClr val="FFC000"/>
              </a:solidFill>
              <a:latin typeface="Calibri" pitchFamily="34" charset="0"/>
            </a:endParaRP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pt-BR" sz="12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1400" b="0" dirty="0" smtClean="0">
                <a:latin typeface="Calibri" pitchFamily="34" charset="0"/>
              </a:rPr>
              <a:t>* Ricardo Leonardo </a:t>
            </a:r>
            <a:r>
              <a:rPr lang="pt-BR" sz="1400" b="0" dirty="0" err="1" smtClean="0">
                <a:latin typeface="Calibri" pitchFamily="34" charset="0"/>
              </a:rPr>
              <a:t>Rovai</a:t>
            </a:r>
            <a:r>
              <a:rPr lang="pt-BR" sz="1400" b="0" dirty="0" smtClean="0">
                <a:latin typeface="Calibri" pitchFamily="34" charset="0"/>
              </a:rPr>
              <a:t> – Modelo estruturado para gestão de riscos em projetos</a:t>
            </a:r>
          </a:p>
        </p:txBody>
      </p:sp>
    </p:spTree>
    <p:extLst>
      <p:ext uri="{BB962C8B-B14F-4D97-AF65-F5344CB8AC3E}">
        <p14:creationId xmlns:p14="http://schemas.microsoft.com/office/powerpoint/2010/main" val="3218116894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Origens dos riscos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 smtClean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pt-BR" sz="1400" b="0" dirty="0">
              <a:latin typeface="Calibri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pt-BR" sz="1400" b="0" dirty="0" smtClean="0">
                <a:latin typeface="Calibri" pitchFamily="34" charset="0"/>
              </a:rPr>
              <a:t>PMBOK, Project Management </a:t>
            </a:r>
            <a:r>
              <a:rPr lang="pt-BR" sz="1400" b="0" dirty="0" err="1" smtClean="0">
                <a:latin typeface="Calibri" pitchFamily="34" charset="0"/>
              </a:rPr>
              <a:t>Institute</a:t>
            </a:r>
            <a:endParaRPr lang="pt-BR" sz="1400" b="0" dirty="0" smtClean="0">
              <a:latin typeface="Calibri" pitchFamily="34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4078224" y="2655933"/>
            <a:ext cx="1499894" cy="1491788"/>
          </a:xfrm>
          <a:prstGeom prst="ellipse">
            <a:avLst/>
          </a:prstGeom>
          <a:solidFill>
            <a:srgbClr val="FFCC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RISCOS DOS PROJETOS</a:t>
            </a: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4112025" y="1412776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DO PROJETO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7269697" y="3153196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RECURSOS HUMANOS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920552" y="3153196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QUALIDADE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4157166" y="5225124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CUSTOS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7032871" y="1744285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INFORMAÇÕES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585887" y="1744285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ESCOPO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7032871" y="4644984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SUPRIMENTOS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552086" y="4562107"/>
            <a:ext cx="1499727" cy="580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PRAZOS</a:t>
            </a:r>
            <a:endParaRPr lang="pt-BR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5657060" y="3401827"/>
            <a:ext cx="1533695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2465587" y="3401827"/>
            <a:ext cx="1533695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endCxn id="2" idx="0"/>
          </p:cNvCxnSpPr>
          <p:nvPr/>
        </p:nvCxnSpPr>
        <p:spPr>
          <a:xfrm>
            <a:off x="4828171" y="2034354"/>
            <a:ext cx="0" cy="538642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4851730" y="4354974"/>
            <a:ext cx="0" cy="538642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V="1">
            <a:off x="5611752" y="2158670"/>
            <a:ext cx="1308376" cy="74589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3232435" y="3899090"/>
            <a:ext cx="879590" cy="745894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3232435" y="2034354"/>
            <a:ext cx="924731" cy="621578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5578118" y="3899090"/>
            <a:ext cx="1342011" cy="953087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22459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Grupos de riscos *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smtClean="0">
                <a:latin typeface="Calibri" pitchFamily="34" charset="0"/>
              </a:rPr>
              <a:t>Riscos corporativos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latin typeface="Calibri" pitchFamily="34" charset="0"/>
              </a:rPr>
              <a:t>Cultura organizacional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latin typeface="Calibri" pitchFamily="34" charset="0"/>
              </a:rPr>
              <a:t>Estabilidade da organização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latin typeface="Calibri" pitchFamily="34" charset="0"/>
              </a:rPr>
              <a:t>Metodologia e processos de trabalho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latin typeface="Calibri" pitchFamily="34" charset="0"/>
              </a:rPr>
              <a:t>Apoio técnico e administrativo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latin typeface="Calibri" pitchFamily="34" charset="0"/>
              </a:rPr>
              <a:t>Comunicação interna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latin typeface="Calibri" pitchFamily="34" charset="0"/>
              </a:rPr>
              <a:t>Método de determinação de escopo dos projetos (internos ou de clientes)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latin typeface="Calibri" pitchFamily="34" charset="0"/>
              </a:rPr>
              <a:t>Gerenciamento dos projetos</a:t>
            </a:r>
          </a:p>
          <a:p>
            <a:pPr marL="1163638" lvl="2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smtClean="0">
                <a:latin typeface="Calibri" pitchFamily="34" charset="0"/>
              </a:rPr>
              <a:t>Integração entre processos</a:t>
            </a:r>
          </a:p>
          <a:p>
            <a:pPr marL="763588" lvl="1" indent="-363538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smtClean="0">
                <a:latin typeface="Calibri" pitchFamily="34" charset="0"/>
              </a:rPr>
              <a:t>Financeiro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pt-BR" sz="1200" b="0" smtClean="0">
                <a:latin typeface="Calibri" pitchFamily="34" charset="0"/>
              </a:rPr>
              <a:t>* Relatório Final Sobre Riscos Universais em Projetos – RISKSIG PMI, Hall e Hulet (2002)</a:t>
            </a:r>
            <a:endParaRPr lang="pt-BR" sz="1200" b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7204"/>
      </p:ext>
    </p:extLst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5481</TotalTime>
  <Words>3156</Words>
  <Application>Microsoft Office PowerPoint</Application>
  <PresentationFormat>Papel A4 (210 x 297 mm)</PresentationFormat>
  <Paragraphs>835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6" baseType="lpstr">
      <vt:lpstr>Design padrão</vt:lpstr>
      <vt:lpstr>Apresentação do PowerPoint</vt:lpstr>
      <vt:lpstr>Apresentação do PowerPoint</vt:lpstr>
      <vt:lpstr>Conceituação e qualificação dos riscos</vt:lpstr>
      <vt:lpstr>Conceituação e qualificação dos riscos</vt:lpstr>
      <vt:lpstr>Conceituação e qualificação dos riscos</vt:lpstr>
      <vt:lpstr>Conceituação e qualificação dos riscos</vt:lpstr>
      <vt:lpstr>Conceituação e qualificação dos riscos</vt:lpstr>
      <vt:lpstr>Origens dos riscos</vt:lpstr>
      <vt:lpstr>Grupos de riscos *</vt:lpstr>
      <vt:lpstr>Grupos de riscos *</vt:lpstr>
      <vt:lpstr>Grupos de riscos *</vt:lpstr>
      <vt:lpstr>Grupos de riscos *</vt:lpstr>
      <vt:lpstr>Grupos de riscos *</vt:lpstr>
      <vt:lpstr>Estrutura do processo de gestão de riscos *</vt:lpstr>
      <vt:lpstr>Estrutura do processo de gestão de riscos *</vt:lpstr>
      <vt:lpstr>Estrutura do processo de gestão de riscos *</vt:lpstr>
      <vt:lpstr>Estrutura do processo de gestão de riscos *</vt:lpstr>
      <vt:lpstr>Estrutura do processo de gestão de riscos *</vt:lpstr>
      <vt:lpstr>Estrutura do processo de gestão de riscos *</vt:lpstr>
      <vt:lpstr>Estrutura do processo de gestão de riscos *</vt:lpstr>
      <vt:lpstr>O plano de gestão de riscos inclui</vt:lpstr>
      <vt:lpstr>O plano de gestão de riscos inclui</vt:lpstr>
      <vt:lpstr>O plano de gestão de riscos inclui</vt:lpstr>
      <vt:lpstr>O plano de gestão de riscos inclui</vt:lpstr>
      <vt:lpstr>Processo de identificação dos riscos *</vt:lpstr>
      <vt:lpstr>Processo de identificação dos riscos *</vt:lpstr>
      <vt:lpstr>Processo de identificação dos riscos *</vt:lpstr>
      <vt:lpstr>Identificação dos riscos</vt:lpstr>
      <vt:lpstr>Identificação dos riscos</vt:lpstr>
      <vt:lpstr>Processo de avaliação dos riscos *</vt:lpstr>
      <vt:lpstr>Processo de avaliação dos riscos *</vt:lpstr>
      <vt:lpstr>Processo de avaliação dos riscos Metodologia FMEA</vt:lpstr>
      <vt:lpstr>Processo de avaliação dos riscos Metodologia FMEA</vt:lpstr>
      <vt:lpstr>Processo de avaliação dos riscos Metodologia FMEA</vt:lpstr>
      <vt:lpstr>Processo de avaliação dos riscos Metodologia FMEA</vt:lpstr>
      <vt:lpstr>Processo de avaliação dos riscos *</vt:lpstr>
      <vt:lpstr>Processo de quantificação dos riscos *</vt:lpstr>
      <vt:lpstr>Processo de quantificação dos riscos *</vt:lpstr>
      <vt:lpstr>Processo de quantificação dos riscos *</vt:lpstr>
      <vt:lpstr>Estratégias de resposta aos riscos</vt:lpstr>
      <vt:lpstr>Ações de resposta aos riscos</vt:lpstr>
      <vt:lpstr>Ações de resposta aos riscos</vt:lpstr>
      <vt:lpstr>Planejamento das ações *</vt:lpstr>
      <vt:lpstr>Planejamento das ações *</vt:lpstr>
      <vt:lpstr>Planejamento das ações *</vt:lpstr>
      <vt:lpstr>Planejamento das ações *</vt:lpstr>
      <vt:lpstr>Planejamento das ações *</vt:lpstr>
      <vt:lpstr>Planejamento das ações *</vt:lpstr>
      <vt:lpstr>Monitoração dos riscos *</vt:lpstr>
      <vt:lpstr>Monitoração dos riscos *</vt:lpstr>
      <vt:lpstr>Monitoração dos riscos *</vt:lpstr>
      <vt:lpstr>Monitoração dos riscos *</vt:lpstr>
      <vt:lpstr>Níveis de maturidade</vt:lpstr>
      <vt:lpstr>Considerações finais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418</cp:revision>
  <dcterms:created xsi:type="dcterms:W3CDTF">2003-04-25T00:44:44Z</dcterms:created>
  <dcterms:modified xsi:type="dcterms:W3CDTF">2014-08-01T21:01:06Z</dcterms:modified>
</cp:coreProperties>
</file>