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56" r:id="rId3"/>
    <p:sldId id="257" r:id="rId4"/>
    <p:sldId id="270" r:id="rId5"/>
    <p:sldId id="282" r:id="rId6"/>
    <p:sldId id="283" r:id="rId7"/>
    <p:sldId id="258" r:id="rId8"/>
    <p:sldId id="259" r:id="rId9"/>
    <p:sldId id="271" r:id="rId10"/>
    <p:sldId id="272" r:id="rId11"/>
    <p:sldId id="277" r:id="rId12"/>
    <p:sldId id="260" r:id="rId13"/>
    <p:sldId id="261" r:id="rId14"/>
    <p:sldId id="265" r:id="rId15"/>
    <p:sldId id="264" r:id="rId16"/>
    <p:sldId id="266" r:id="rId17"/>
    <p:sldId id="279" r:id="rId18"/>
    <p:sldId id="280" r:id="rId19"/>
    <p:sldId id="281" r:id="rId20"/>
    <p:sldId id="267" r:id="rId21"/>
    <p:sldId id="268" r:id="rId22"/>
    <p:sldId id="269" r:id="rId23"/>
    <p:sldId id="278" r:id="rId24"/>
    <p:sldId id="263" r:id="rId25"/>
    <p:sldId id="274" r:id="rId26"/>
    <p:sldId id="276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o5X9DHd7C3eYSh7QPZ02EQ==" hashData="OQkd8uQFu6GZ52jw9KhDf/L5Dyw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B9B31E-1DF4-46A6-812E-775CE6E1F8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44DCAEF-4D95-4882-9F6C-A5706097F545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1202C2-4BE8-4E9D-B2C7-3DDF3B89196C}" type="parTrans" cxnId="{7DBF8453-5BF3-469D-88EE-976EBF084C1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5AFD6E-7901-4E2A-B32F-DEC4F114BBFB}" type="sibTrans" cxnId="{7DBF8453-5BF3-469D-88EE-976EBF084C1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1ED5BC-95F0-4D78-9E77-EC5C96C49392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CR1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09E619-E976-41E8-B4F4-D307AD39E9A1}" type="parTrans" cxnId="{AD532B06-F486-47D0-8DB2-8D3B221945F2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C5F657-D671-4A67-B1EE-AB9E5ED894C9}" type="sibTrans" cxnId="{AD532B06-F486-47D0-8DB2-8D3B221945F2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0E5925-42D5-410A-B028-691D8E4D1AB7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CR2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6D1099-2442-4A20-841A-7A02ECB8B315}" type="parTrans" cxnId="{BE318CD7-094A-4653-B755-80F0FF46EA08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FD9527-8858-4A46-94D8-FD0FB5ED205D}" type="sibTrans" cxnId="{BE318CD7-094A-4653-B755-80F0FF46EA08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C18F13-678C-4063-BD6B-115A9AC98CA5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CR3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102BEB-8C87-4A6F-B7AA-4CE61FE4913E}" type="parTrans" cxnId="{381D2781-715C-4182-B300-63D32061A65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088092-1822-499D-BA87-C65F42265F55}" type="sibTrans" cxnId="{381D2781-715C-4182-B300-63D32061A65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1044A6-6AD2-4E27-A296-0B600A896494}" type="pres">
      <dgm:prSet presAssocID="{D3B9B31E-1DF4-46A6-812E-775CE6E1F8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A4E34ED-E752-49B4-AF35-427A33049EF6}" type="pres">
      <dgm:prSet presAssocID="{444DCAEF-4D95-4882-9F6C-A5706097F545}" presName="hierRoot1" presStyleCnt="0">
        <dgm:presLayoutVars>
          <dgm:hierBranch val="init"/>
        </dgm:presLayoutVars>
      </dgm:prSet>
      <dgm:spPr/>
    </dgm:pt>
    <dgm:pt modelId="{B583A559-D4EA-46A0-A14E-FABC004F52F2}" type="pres">
      <dgm:prSet presAssocID="{444DCAEF-4D95-4882-9F6C-A5706097F545}" presName="rootComposite1" presStyleCnt="0"/>
      <dgm:spPr/>
    </dgm:pt>
    <dgm:pt modelId="{54AF1CA6-5C39-4DC8-868F-154434437582}" type="pres">
      <dgm:prSet presAssocID="{444DCAEF-4D95-4882-9F6C-A5706097F54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39EAD96-C536-4A54-8DD9-02E94D7D71F6}" type="pres">
      <dgm:prSet presAssocID="{444DCAEF-4D95-4882-9F6C-A5706097F545}" presName="rootConnector1" presStyleLbl="node1" presStyleIdx="0" presStyleCnt="0"/>
      <dgm:spPr/>
      <dgm:t>
        <a:bodyPr/>
        <a:lstStyle/>
        <a:p>
          <a:endParaRPr lang="pt-BR"/>
        </a:p>
      </dgm:t>
    </dgm:pt>
    <dgm:pt modelId="{C8D3C2F0-5C83-4A5D-8BDD-5F80CF221F46}" type="pres">
      <dgm:prSet presAssocID="{444DCAEF-4D95-4882-9F6C-A5706097F545}" presName="hierChild2" presStyleCnt="0"/>
      <dgm:spPr/>
    </dgm:pt>
    <dgm:pt modelId="{5C7B4E19-7C71-4DB5-BD07-1E7968D56559}" type="pres">
      <dgm:prSet presAssocID="{9F09E619-E976-41E8-B4F4-D307AD39E9A1}" presName="Name37" presStyleLbl="parChTrans1D2" presStyleIdx="0" presStyleCnt="3"/>
      <dgm:spPr/>
      <dgm:t>
        <a:bodyPr/>
        <a:lstStyle/>
        <a:p>
          <a:endParaRPr lang="pt-BR"/>
        </a:p>
      </dgm:t>
    </dgm:pt>
    <dgm:pt modelId="{AB995556-1382-4708-8B6D-D979D7E53FA4}" type="pres">
      <dgm:prSet presAssocID="{E41ED5BC-95F0-4D78-9E77-EC5C96C49392}" presName="hierRoot2" presStyleCnt="0">
        <dgm:presLayoutVars>
          <dgm:hierBranch val="init"/>
        </dgm:presLayoutVars>
      </dgm:prSet>
      <dgm:spPr/>
    </dgm:pt>
    <dgm:pt modelId="{19AEF951-A3AA-4725-9188-1DDC674E8BA2}" type="pres">
      <dgm:prSet presAssocID="{E41ED5BC-95F0-4D78-9E77-EC5C96C49392}" presName="rootComposite" presStyleCnt="0"/>
      <dgm:spPr/>
    </dgm:pt>
    <dgm:pt modelId="{8A7A19E2-5915-4C23-AEDD-B404A28E3076}" type="pres">
      <dgm:prSet presAssocID="{E41ED5BC-95F0-4D78-9E77-EC5C96C4939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45FFCD-F926-4F71-AEE5-064B6B812AE0}" type="pres">
      <dgm:prSet presAssocID="{E41ED5BC-95F0-4D78-9E77-EC5C96C49392}" presName="rootConnector" presStyleLbl="node2" presStyleIdx="0" presStyleCnt="3"/>
      <dgm:spPr/>
      <dgm:t>
        <a:bodyPr/>
        <a:lstStyle/>
        <a:p>
          <a:endParaRPr lang="pt-BR"/>
        </a:p>
      </dgm:t>
    </dgm:pt>
    <dgm:pt modelId="{841231FA-1763-4BAD-A4B8-117219467060}" type="pres">
      <dgm:prSet presAssocID="{E41ED5BC-95F0-4D78-9E77-EC5C96C49392}" presName="hierChild4" presStyleCnt="0"/>
      <dgm:spPr/>
    </dgm:pt>
    <dgm:pt modelId="{B5B1B301-3839-40A9-895C-D896910D0C45}" type="pres">
      <dgm:prSet presAssocID="{E41ED5BC-95F0-4D78-9E77-EC5C96C49392}" presName="hierChild5" presStyleCnt="0"/>
      <dgm:spPr/>
    </dgm:pt>
    <dgm:pt modelId="{86B9C508-F9B4-4841-86EC-D5C278AFCB76}" type="pres">
      <dgm:prSet presAssocID="{7F6D1099-2442-4A20-841A-7A02ECB8B315}" presName="Name37" presStyleLbl="parChTrans1D2" presStyleIdx="1" presStyleCnt="3"/>
      <dgm:spPr/>
      <dgm:t>
        <a:bodyPr/>
        <a:lstStyle/>
        <a:p>
          <a:endParaRPr lang="pt-BR"/>
        </a:p>
      </dgm:t>
    </dgm:pt>
    <dgm:pt modelId="{FD857978-84D4-443A-B7F8-9EB68C394326}" type="pres">
      <dgm:prSet presAssocID="{540E5925-42D5-410A-B028-691D8E4D1AB7}" presName="hierRoot2" presStyleCnt="0">
        <dgm:presLayoutVars>
          <dgm:hierBranch val="init"/>
        </dgm:presLayoutVars>
      </dgm:prSet>
      <dgm:spPr/>
    </dgm:pt>
    <dgm:pt modelId="{6A459F82-372F-465F-B63A-700D458E980A}" type="pres">
      <dgm:prSet presAssocID="{540E5925-42D5-410A-B028-691D8E4D1AB7}" presName="rootComposite" presStyleCnt="0"/>
      <dgm:spPr/>
    </dgm:pt>
    <dgm:pt modelId="{D9C8A8F0-7B25-40AB-B103-DB8CE9FE6C33}" type="pres">
      <dgm:prSet presAssocID="{540E5925-42D5-410A-B028-691D8E4D1AB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26C50A3-9CD0-4EFC-BD21-99110D964D4E}" type="pres">
      <dgm:prSet presAssocID="{540E5925-42D5-410A-B028-691D8E4D1AB7}" presName="rootConnector" presStyleLbl="node2" presStyleIdx="1" presStyleCnt="3"/>
      <dgm:spPr/>
      <dgm:t>
        <a:bodyPr/>
        <a:lstStyle/>
        <a:p>
          <a:endParaRPr lang="pt-BR"/>
        </a:p>
      </dgm:t>
    </dgm:pt>
    <dgm:pt modelId="{406CB211-289A-4422-9E15-C08876E43D17}" type="pres">
      <dgm:prSet presAssocID="{540E5925-42D5-410A-B028-691D8E4D1AB7}" presName="hierChild4" presStyleCnt="0"/>
      <dgm:spPr/>
    </dgm:pt>
    <dgm:pt modelId="{AA344639-A3A5-4B41-99ED-07CC97699455}" type="pres">
      <dgm:prSet presAssocID="{540E5925-42D5-410A-B028-691D8E4D1AB7}" presName="hierChild5" presStyleCnt="0"/>
      <dgm:spPr/>
    </dgm:pt>
    <dgm:pt modelId="{EC037F2F-9FCE-4274-A080-B0A54BFA1FEB}" type="pres">
      <dgm:prSet presAssocID="{DD102BEB-8C87-4A6F-B7AA-4CE61FE4913E}" presName="Name37" presStyleLbl="parChTrans1D2" presStyleIdx="2" presStyleCnt="3"/>
      <dgm:spPr/>
      <dgm:t>
        <a:bodyPr/>
        <a:lstStyle/>
        <a:p>
          <a:endParaRPr lang="pt-BR"/>
        </a:p>
      </dgm:t>
    </dgm:pt>
    <dgm:pt modelId="{094ED31C-CFFA-4852-9A6E-0BEA7433AC80}" type="pres">
      <dgm:prSet presAssocID="{61C18F13-678C-4063-BD6B-115A9AC98CA5}" presName="hierRoot2" presStyleCnt="0">
        <dgm:presLayoutVars>
          <dgm:hierBranch val="init"/>
        </dgm:presLayoutVars>
      </dgm:prSet>
      <dgm:spPr/>
    </dgm:pt>
    <dgm:pt modelId="{F11E8933-8439-4332-8B1C-5FF2F8D834EB}" type="pres">
      <dgm:prSet presAssocID="{61C18F13-678C-4063-BD6B-115A9AC98CA5}" presName="rootComposite" presStyleCnt="0"/>
      <dgm:spPr/>
    </dgm:pt>
    <dgm:pt modelId="{EF7AD7BD-0EDD-483A-BA7E-DC645D712C75}" type="pres">
      <dgm:prSet presAssocID="{61C18F13-678C-4063-BD6B-115A9AC98CA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40CB26-3665-42BA-98C0-5AB28BB71B3B}" type="pres">
      <dgm:prSet presAssocID="{61C18F13-678C-4063-BD6B-115A9AC98CA5}" presName="rootConnector" presStyleLbl="node2" presStyleIdx="2" presStyleCnt="3"/>
      <dgm:spPr/>
      <dgm:t>
        <a:bodyPr/>
        <a:lstStyle/>
        <a:p>
          <a:endParaRPr lang="pt-BR"/>
        </a:p>
      </dgm:t>
    </dgm:pt>
    <dgm:pt modelId="{0D856091-B886-4997-B481-1C398A5893C1}" type="pres">
      <dgm:prSet presAssocID="{61C18F13-678C-4063-BD6B-115A9AC98CA5}" presName="hierChild4" presStyleCnt="0"/>
      <dgm:spPr/>
    </dgm:pt>
    <dgm:pt modelId="{D387AD5B-7C42-412E-82BB-2A4A8314B8E9}" type="pres">
      <dgm:prSet presAssocID="{61C18F13-678C-4063-BD6B-115A9AC98CA5}" presName="hierChild5" presStyleCnt="0"/>
      <dgm:spPr/>
    </dgm:pt>
    <dgm:pt modelId="{96EBC017-06B4-4FAA-9AD5-829BD6034DA9}" type="pres">
      <dgm:prSet presAssocID="{444DCAEF-4D95-4882-9F6C-A5706097F545}" presName="hierChild3" presStyleCnt="0"/>
      <dgm:spPr/>
    </dgm:pt>
  </dgm:ptLst>
  <dgm:cxnLst>
    <dgm:cxn modelId="{E5FDB106-EFBD-48A2-AD65-154F187AD80E}" type="presOf" srcId="{61C18F13-678C-4063-BD6B-115A9AC98CA5}" destId="{EF7AD7BD-0EDD-483A-BA7E-DC645D712C75}" srcOrd="0" destOrd="0" presId="urn:microsoft.com/office/officeart/2005/8/layout/orgChart1"/>
    <dgm:cxn modelId="{0FD93F25-064D-4A25-ACD6-34EBF68745BE}" type="presOf" srcId="{540E5925-42D5-410A-B028-691D8E4D1AB7}" destId="{E26C50A3-9CD0-4EFC-BD21-99110D964D4E}" srcOrd="1" destOrd="0" presId="urn:microsoft.com/office/officeart/2005/8/layout/orgChart1"/>
    <dgm:cxn modelId="{BE318CD7-094A-4653-B755-80F0FF46EA08}" srcId="{444DCAEF-4D95-4882-9F6C-A5706097F545}" destId="{540E5925-42D5-410A-B028-691D8E4D1AB7}" srcOrd="1" destOrd="0" parTransId="{7F6D1099-2442-4A20-841A-7A02ECB8B315}" sibTransId="{F1FD9527-8858-4A46-94D8-FD0FB5ED205D}"/>
    <dgm:cxn modelId="{0FCF27B1-46E3-48CB-AE8A-4FF498F9B1FB}" type="presOf" srcId="{E41ED5BC-95F0-4D78-9E77-EC5C96C49392}" destId="{8A7A19E2-5915-4C23-AEDD-B404A28E3076}" srcOrd="0" destOrd="0" presId="urn:microsoft.com/office/officeart/2005/8/layout/orgChart1"/>
    <dgm:cxn modelId="{B2AD56A9-A03C-4D68-AAE2-1A19A2B6569A}" type="presOf" srcId="{DD102BEB-8C87-4A6F-B7AA-4CE61FE4913E}" destId="{EC037F2F-9FCE-4274-A080-B0A54BFA1FEB}" srcOrd="0" destOrd="0" presId="urn:microsoft.com/office/officeart/2005/8/layout/orgChart1"/>
    <dgm:cxn modelId="{E8743ABE-6003-47B4-9069-A0CAE931237D}" type="presOf" srcId="{E41ED5BC-95F0-4D78-9E77-EC5C96C49392}" destId="{3745FFCD-F926-4F71-AEE5-064B6B812AE0}" srcOrd="1" destOrd="0" presId="urn:microsoft.com/office/officeart/2005/8/layout/orgChart1"/>
    <dgm:cxn modelId="{7DBF8453-5BF3-469D-88EE-976EBF084C15}" srcId="{D3B9B31E-1DF4-46A6-812E-775CE6E1F8BF}" destId="{444DCAEF-4D95-4882-9F6C-A5706097F545}" srcOrd="0" destOrd="0" parTransId="{4D1202C2-4BE8-4E9D-B2C7-3DDF3B89196C}" sibTransId="{0F5AFD6E-7901-4E2A-B32F-DEC4F114BBFB}"/>
    <dgm:cxn modelId="{0FFBB849-B609-45DA-87AC-39CF35B1A6A2}" type="presOf" srcId="{7F6D1099-2442-4A20-841A-7A02ECB8B315}" destId="{86B9C508-F9B4-4841-86EC-D5C278AFCB76}" srcOrd="0" destOrd="0" presId="urn:microsoft.com/office/officeart/2005/8/layout/orgChart1"/>
    <dgm:cxn modelId="{381D2781-715C-4182-B300-63D32061A655}" srcId="{444DCAEF-4D95-4882-9F6C-A5706097F545}" destId="{61C18F13-678C-4063-BD6B-115A9AC98CA5}" srcOrd="2" destOrd="0" parTransId="{DD102BEB-8C87-4A6F-B7AA-4CE61FE4913E}" sibTransId="{AF088092-1822-499D-BA87-C65F42265F55}"/>
    <dgm:cxn modelId="{2E1F59C2-9367-4A37-A1D5-BBE441AC909A}" type="presOf" srcId="{444DCAEF-4D95-4882-9F6C-A5706097F545}" destId="{839EAD96-C536-4A54-8DD9-02E94D7D71F6}" srcOrd="1" destOrd="0" presId="urn:microsoft.com/office/officeart/2005/8/layout/orgChart1"/>
    <dgm:cxn modelId="{39C4302F-B7C4-4549-B678-0A307C32C6A3}" type="presOf" srcId="{D3B9B31E-1DF4-46A6-812E-775CE6E1F8BF}" destId="{E51044A6-6AD2-4E27-A296-0B600A896494}" srcOrd="0" destOrd="0" presId="urn:microsoft.com/office/officeart/2005/8/layout/orgChart1"/>
    <dgm:cxn modelId="{66A4CC88-BF4D-457A-ABE1-405EAD264613}" type="presOf" srcId="{444DCAEF-4D95-4882-9F6C-A5706097F545}" destId="{54AF1CA6-5C39-4DC8-868F-154434437582}" srcOrd="0" destOrd="0" presId="urn:microsoft.com/office/officeart/2005/8/layout/orgChart1"/>
    <dgm:cxn modelId="{B2245518-9FFC-4FC4-AFBC-A26148381675}" type="presOf" srcId="{540E5925-42D5-410A-B028-691D8E4D1AB7}" destId="{D9C8A8F0-7B25-40AB-B103-DB8CE9FE6C33}" srcOrd="0" destOrd="0" presId="urn:microsoft.com/office/officeart/2005/8/layout/orgChart1"/>
    <dgm:cxn modelId="{CD72E961-DAFD-4973-AE26-F86E3E0A70E0}" type="presOf" srcId="{9F09E619-E976-41E8-B4F4-D307AD39E9A1}" destId="{5C7B4E19-7C71-4DB5-BD07-1E7968D56559}" srcOrd="0" destOrd="0" presId="urn:microsoft.com/office/officeart/2005/8/layout/orgChart1"/>
    <dgm:cxn modelId="{3972D51D-B858-4B64-857D-5693B1EFA535}" type="presOf" srcId="{61C18F13-678C-4063-BD6B-115A9AC98CA5}" destId="{EA40CB26-3665-42BA-98C0-5AB28BB71B3B}" srcOrd="1" destOrd="0" presId="urn:microsoft.com/office/officeart/2005/8/layout/orgChart1"/>
    <dgm:cxn modelId="{AD532B06-F486-47D0-8DB2-8D3B221945F2}" srcId="{444DCAEF-4D95-4882-9F6C-A5706097F545}" destId="{E41ED5BC-95F0-4D78-9E77-EC5C96C49392}" srcOrd="0" destOrd="0" parTransId="{9F09E619-E976-41E8-B4F4-D307AD39E9A1}" sibTransId="{C8C5F657-D671-4A67-B1EE-AB9E5ED894C9}"/>
    <dgm:cxn modelId="{525DE8F7-1AAC-4F97-909B-129207491CAC}" type="presParOf" srcId="{E51044A6-6AD2-4E27-A296-0B600A896494}" destId="{7A4E34ED-E752-49B4-AF35-427A33049EF6}" srcOrd="0" destOrd="0" presId="urn:microsoft.com/office/officeart/2005/8/layout/orgChart1"/>
    <dgm:cxn modelId="{716EF917-FF21-4DBB-8876-473F3730A799}" type="presParOf" srcId="{7A4E34ED-E752-49B4-AF35-427A33049EF6}" destId="{B583A559-D4EA-46A0-A14E-FABC004F52F2}" srcOrd="0" destOrd="0" presId="urn:microsoft.com/office/officeart/2005/8/layout/orgChart1"/>
    <dgm:cxn modelId="{8AD58EDB-9851-4F79-A451-18B6CAA1E833}" type="presParOf" srcId="{B583A559-D4EA-46A0-A14E-FABC004F52F2}" destId="{54AF1CA6-5C39-4DC8-868F-154434437582}" srcOrd="0" destOrd="0" presId="urn:microsoft.com/office/officeart/2005/8/layout/orgChart1"/>
    <dgm:cxn modelId="{B20E3818-0ACC-46BC-B142-02F3B28AF0F2}" type="presParOf" srcId="{B583A559-D4EA-46A0-A14E-FABC004F52F2}" destId="{839EAD96-C536-4A54-8DD9-02E94D7D71F6}" srcOrd="1" destOrd="0" presId="urn:microsoft.com/office/officeart/2005/8/layout/orgChart1"/>
    <dgm:cxn modelId="{9DE92D98-5417-4F15-9EBB-446495E4FF49}" type="presParOf" srcId="{7A4E34ED-E752-49B4-AF35-427A33049EF6}" destId="{C8D3C2F0-5C83-4A5D-8BDD-5F80CF221F46}" srcOrd="1" destOrd="0" presId="urn:microsoft.com/office/officeart/2005/8/layout/orgChart1"/>
    <dgm:cxn modelId="{DC83A41D-E4BD-4B01-B973-BF076124844C}" type="presParOf" srcId="{C8D3C2F0-5C83-4A5D-8BDD-5F80CF221F46}" destId="{5C7B4E19-7C71-4DB5-BD07-1E7968D56559}" srcOrd="0" destOrd="0" presId="urn:microsoft.com/office/officeart/2005/8/layout/orgChart1"/>
    <dgm:cxn modelId="{4FCE104A-4703-43F2-9010-567D56C30CBC}" type="presParOf" srcId="{C8D3C2F0-5C83-4A5D-8BDD-5F80CF221F46}" destId="{AB995556-1382-4708-8B6D-D979D7E53FA4}" srcOrd="1" destOrd="0" presId="urn:microsoft.com/office/officeart/2005/8/layout/orgChart1"/>
    <dgm:cxn modelId="{D9460E5E-A316-4A8F-A68D-320EB6ECE06E}" type="presParOf" srcId="{AB995556-1382-4708-8B6D-D979D7E53FA4}" destId="{19AEF951-A3AA-4725-9188-1DDC674E8BA2}" srcOrd="0" destOrd="0" presId="urn:microsoft.com/office/officeart/2005/8/layout/orgChart1"/>
    <dgm:cxn modelId="{A193EC71-296C-486F-8DDC-626A2E92713C}" type="presParOf" srcId="{19AEF951-A3AA-4725-9188-1DDC674E8BA2}" destId="{8A7A19E2-5915-4C23-AEDD-B404A28E3076}" srcOrd="0" destOrd="0" presId="urn:microsoft.com/office/officeart/2005/8/layout/orgChart1"/>
    <dgm:cxn modelId="{23D5DDEC-2672-4B52-A51F-26175EDD2BA1}" type="presParOf" srcId="{19AEF951-A3AA-4725-9188-1DDC674E8BA2}" destId="{3745FFCD-F926-4F71-AEE5-064B6B812AE0}" srcOrd="1" destOrd="0" presId="urn:microsoft.com/office/officeart/2005/8/layout/orgChart1"/>
    <dgm:cxn modelId="{197EDFBA-F227-4300-900D-FBD7D26D7708}" type="presParOf" srcId="{AB995556-1382-4708-8B6D-D979D7E53FA4}" destId="{841231FA-1763-4BAD-A4B8-117219467060}" srcOrd="1" destOrd="0" presId="urn:microsoft.com/office/officeart/2005/8/layout/orgChart1"/>
    <dgm:cxn modelId="{02D6112E-B13C-461A-92AF-FFA10DA24FD7}" type="presParOf" srcId="{AB995556-1382-4708-8B6D-D979D7E53FA4}" destId="{B5B1B301-3839-40A9-895C-D896910D0C45}" srcOrd="2" destOrd="0" presId="urn:microsoft.com/office/officeart/2005/8/layout/orgChart1"/>
    <dgm:cxn modelId="{F4E50D6C-7259-4C7E-BD18-B9DB613AA61F}" type="presParOf" srcId="{C8D3C2F0-5C83-4A5D-8BDD-5F80CF221F46}" destId="{86B9C508-F9B4-4841-86EC-D5C278AFCB76}" srcOrd="2" destOrd="0" presId="urn:microsoft.com/office/officeart/2005/8/layout/orgChart1"/>
    <dgm:cxn modelId="{977AA655-6D1A-4D68-B972-2D669C34F3BE}" type="presParOf" srcId="{C8D3C2F0-5C83-4A5D-8BDD-5F80CF221F46}" destId="{FD857978-84D4-443A-B7F8-9EB68C394326}" srcOrd="3" destOrd="0" presId="urn:microsoft.com/office/officeart/2005/8/layout/orgChart1"/>
    <dgm:cxn modelId="{3605628E-B7CC-4066-AB8B-CF67B96936C1}" type="presParOf" srcId="{FD857978-84D4-443A-B7F8-9EB68C394326}" destId="{6A459F82-372F-465F-B63A-700D458E980A}" srcOrd="0" destOrd="0" presId="urn:microsoft.com/office/officeart/2005/8/layout/orgChart1"/>
    <dgm:cxn modelId="{06709C9D-6ECE-46FC-B68B-00F63061D470}" type="presParOf" srcId="{6A459F82-372F-465F-B63A-700D458E980A}" destId="{D9C8A8F0-7B25-40AB-B103-DB8CE9FE6C33}" srcOrd="0" destOrd="0" presId="urn:microsoft.com/office/officeart/2005/8/layout/orgChart1"/>
    <dgm:cxn modelId="{F46127D8-E93E-4E25-BD6E-2ADB97A08092}" type="presParOf" srcId="{6A459F82-372F-465F-B63A-700D458E980A}" destId="{E26C50A3-9CD0-4EFC-BD21-99110D964D4E}" srcOrd="1" destOrd="0" presId="urn:microsoft.com/office/officeart/2005/8/layout/orgChart1"/>
    <dgm:cxn modelId="{03973B32-9A0A-450D-811B-637EEFAB5CAE}" type="presParOf" srcId="{FD857978-84D4-443A-B7F8-9EB68C394326}" destId="{406CB211-289A-4422-9E15-C08876E43D17}" srcOrd="1" destOrd="0" presId="urn:microsoft.com/office/officeart/2005/8/layout/orgChart1"/>
    <dgm:cxn modelId="{D6CB0E1A-3667-4644-8B57-F4BC2D9C68BD}" type="presParOf" srcId="{FD857978-84D4-443A-B7F8-9EB68C394326}" destId="{AA344639-A3A5-4B41-99ED-07CC97699455}" srcOrd="2" destOrd="0" presId="urn:microsoft.com/office/officeart/2005/8/layout/orgChart1"/>
    <dgm:cxn modelId="{7033F693-9554-4D70-BC91-5B4CF57E2B12}" type="presParOf" srcId="{C8D3C2F0-5C83-4A5D-8BDD-5F80CF221F46}" destId="{EC037F2F-9FCE-4274-A080-B0A54BFA1FEB}" srcOrd="4" destOrd="0" presId="urn:microsoft.com/office/officeart/2005/8/layout/orgChart1"/>
    <dgm:cxn modelId="{754339E2-B56D-4DE2-B4AC-29D684A1A4AC}" type="presParOf" srcId="{C8D3C2F0-5C83-4A5D-8BDD-5F80CF221F46}" destId="{094ED31C-CFFA-4852-9A6E-0BEA7433AC80}" srcOrd="5" destOrd="0" presId="urn:microsoft.com/office/officeart/2005/8/layout/orgChart1"/>
    <dgm:cxn modelId="{D2719F70-6C11-4C41-88CA-BCCBC86FF19F}" type="presParOf" srcId="{094ED31C-CFFA-4852-9A6E-0BEA7433AC80}" destId="{F11E8933-8439-4332-8B1C-5FF2F8D834EB}" srcOrd="0" destOrd="0" presId="urn:microsoft.com/office/officeart/2005/8/layout/orgChart1"/>
    <dgm:cxn modelId="{4BC38B9A-0664-4086-99AE-0063576A0176}" type="presParOf" srcId="{F11E8933-8439-4332-8B1C-5FF2F8D834EB}" destId="{EF7AD7BD-0EDD-483A-BA7E-DC645D712C75}" srcOrd="0" destOrd="0" presId="urn:microsoft.com/office/officeart/2005/8/layout/orgChart1"/>
    <dgm:cxn modelId="{FAE23EEC-0E81-4C72-8AC0-357EF606F38B}" type="presParOf" srcId="{F11E8933-8439-4332-8B1C-5FF2F8D834EB}" destId="{EA40CB26-3665-42BA-98C0-5AB28BB71B3B}" srcOrd="1" destOrd="0" presId="urn:microsoft.com/office/officeart/2005/8/layout/orgChart1"/>
    <dgm:cxn modelId="{05C24FAA-CF93-4E98-91E1-612E680511D5}" type="presParOf" srcId="{094ED31C-CFFA-4852-9A6E-0BEA7433AC80}" destId="{0D856091-B886-4997-B481-1C398A5893C1}" srcOrd="1" destOrd="0" presId="urn:microsoft.com/office/officeart/2005/8/layout/orgChart1"/>
    <dgm:cxn modelId="{37211F61-E41E-43D9-BB64-517C6F7D4350}" type="presParOf" srcId="{094ED31C-CFFA-4852-9A6E-0BEA7433AC80}" destId="{D387AD5B-7C42-412E-82BB-2A4A8314B8E9}" srcOrd="2" destOrd="0" presId="urn:microsoft.com/office/officeart/2005/8/layout/orgChart1"/>
    <dgm:cxn modelId="{46D9627A-3501-4691-A9C4-40681F757F0C}" type="presParOf" srcId="{7A4E34ED-E752-49B4-AF35-427A33049EF6}" destId="{96EBC017-06B4-4FAA-9AD5-829BD6034D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B8FE0-ECC6-42E7-9FFC-3736DA8004C3}" type="doc">
      <dgm:prSet loTypeId="urn:microsoft.com/office/officeart/2005/8/layout/cycle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A3D335C-D098-43E8-B020-9039C6472D6A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Humanos</a:t>
          </a:r>
          <a:endParaRPr lang="pt-BR" sz="1200" dirty="0">
            <a:solidFill>
              <a:schemeClr val="bg1"/>
            </a:solidFill>
          </a:endParaRPr>
        </a:p>
      </dgm:t>
    </dgm:pt>
    <dgm:pt modelId="{AD32616A-9691-4DC1-9FB3-DE866ACCF952}" type="parTrans" cxnId="{71AAA266-420C-42AE-8B28-AA2BEDDACF8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6A8D64B7-CE3E-45E8-B0CE-D9F0DDB58C3F}" type="sibTrans" cxnId="{71AAA266-420C-42AE-8B28-AA2BEDDACF8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533E78E-8A32-4723-B39A-24227815471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Financeiros</a:t>
          </a:r>
          <a:endParaRPr lang="pt-BR" sz="1200" dirty="0">
            <a:solidFill>
              <a:schemeClr val="bg1"/>
            </a:solidFill>
          </a:endParaRPr>
        </a:p>
      </dgm:t>
    </dgm:pt>
    <dgm:pt modelId="{DE19513F-AFD6-4BE7-B3AE-DFC1CE36DD0F}" type="parTrans" cxnId="{4D185EB9-66A2-4054-9398-81BBDB5C8A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CEB706D8-569D-467F-8EF7-28C71AA591E7}" type="sibTrans" cxnId="{4D185EB9-66A2-4054-9398-81BBDB5C8A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E67CE153-5740-48E8-BA3C-9B7361864916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Tecnológicos</a:t>
          </a:r>
          <a:endParaRPr lang="pt-BR" sz="1200" dirty="0">
            <a:solidFill>
              <a:schemeClr val="bg1"/>
            </a:solidFill>
          </a:endParaRPr>
        </a:p>
      </dgm:t>
    </dgm:pt>
    <dgm:pt modelId="{D763AEB7-C086-4BC1-B6D3-C3463333A4EE}" type="parTrans" cxnId="{7ECC24B9-8FE4-4B04-95F8-3E087D73432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AD930FF6-A965-43AA-A49C-7300FA9D0F1C}" type="sibTrans" cxnId="{7ECC24B9-8FE4-4B04-95F8-3E087D73432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2BC8CE1-9792-490E-B8F1-B429F2E8387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Mercadológicos</a:t>
          </a:r>
          <a:endParaRPr lang="pt-BR" sz="1200" dirty="0">
            <a:solidFill>
              <a:schemeClr val="bg1"/>
            </a:solidFill>
          </a:endParaRPr>
        </a:p>
      </dgm:t>
    </dgm:pt>
    <dgm:pt modelId="{5842FD13-68E1-4A13-9FB3-44A73A7EF9DC}" type="parTrans" cxnId="{1B91850C-EF91-4F0B-8DD8-BA7375929E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06106693-741F-4CAB-BABC-AFED76CC5B2A}" type="sibTrans" cxnId="{1B91850C-EF91-4F0B-8DD8-BA7375929E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ACB534D-08D5-44E7-9B3C-FE6EF8C0D0F7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Materiais</a:t>
          </a:r>
          <a:endParaRPr lang="pt-BR" sz="1200" dirty="0">
            <a:solidFill>
              <a:schemeClr val="bg1"/>
            </a:solidFill>
          </a:endParaRPr>
        </a:p>
      </dgm:t>
    </dgm:pt>
    <dgm:pt modelId="{B81C5672-25A7-46EC-9553-02F63065000B}" type="parTrans" cxnId="{49802D34-4BAB-4E8F-8706-48344630CB1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71EBBFC5-FA71-48A0-A85C-C6AFBA34477A}" type="sibTrans" cxnId="{49802D34-4BAB-4E8F-8706-48344630CB1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632D0486-21FC-4587-9C0D-4E53F023255B}" type="pres">
      <dgm:prSet presAssocID="{F8CB8FE0-ECC6-42E7-9FFC-3736DA8004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0234F3D-02E4-4252-9FD5-BC4C493D449A}" type="pres">
      <dgm:prSet presAssocID="{AA3D335C-D098-43E8-B020-9039C6472D6A}" presName="dummy" presStyleCnt="0"/>
      <dgm:spPr/>
    </dgm:pt>
    <dgm:pt modelId="{D1773C4F-9E04-4098-B639-B321EE837546}" type="pres">
      <dgm:prSet presAssocID="{AA3D335C-D098-43E8-B020-9039C6472D6A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5FA2A4-41CA-4087-881F-A6898BF887EF}" type="pres">
      <dgm:prSet presAssocID="{6A8D64B7-CE3E-45E8-B0CE-D9F0DDB58C3F}" presName="sibTrans" presStyleLbl="node1" presStyleIdx="0" presStyleCnt="5"/>
      <dgm:spPr/>
      <dgm:t>
        <a:bodyPr/>
        <a:lstStyle/>
        <a:p>
          <a:endParaRPr lang="pt-BR"/>
        </a:p>
      </dgm:t>
    </dgm:pt>
    <dgm:pt modelId="{D3326CBD-92EF-4D47-827F-A03C75BF8D1A}" type="pres">
      <dgm:prSet presAssocID="{8533E78E-8A32-4723-B39A-24227815471E}" presName="dummy" presStyleCnt="0"/>
      <dgm:spPr/>
    </dgm:pt>
    <dgm:pt modelId="{985D5AFB-4814-46E4-877E-0EFE3938D826}" type="pres">
      <dgm:prSet presAssocID="{8533E78E-8A32-4723-B39A-24227815471E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388FFF-ABB0-42F9-8C25-B3780DD5FA59}" type="pres">
      <dgm:prSet presAssocID="{CEB706D8-569D-467F-8EF7-28C71AA591E7}" presName="sibTrans" presStyleLbl="node1" presStyleIdx="1" presStyleCnt="5"/>
      <dgm:spPr/>
      <dgm:t>
        <a:bodyPr/>
        <a:lstStyle/>
        <a:p>
          <a:endParaRPr lang="pt-BR"/>
        </a:p>
      </dgm:t>
    </dgm:pt>
    <dgm:pt modelId="{8DCFF8C4-B6C9-4917-AA7C-7D0A4EF9D2D5}" type="pres">
      <dgm:prSet presAssocID="{E67CE153-5740-48E8-BA3C-9B7361864916}" presName="dummy" presStyleCnt="0"/>
      <dgm:spPr/>
    </dgm:pt>
    <dgm:pt modelId="{38EFDE8A-9BE3-424A-8AE4-F56A203CBCEB}" type="pres">
      <dgm:prSet presAssocID="{E67CE153-5740-48E8-BA3C-9B7361864916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F15441-EB3C-462B-97B0-E09826FD39A5}" type="pres">
      <dgm:prSet presAssocID="{AD930FF6-A965-43AA-A49C-7300FA9D0F1C}" presName="sibTrans" presStyleLbl="node1" presStyleIdx="2" presStyleCnt="5"/>
      <dgm:spPr/>
      <dgm:t>
        <a:bodyPr/>
        <a:lstStyle/>
        <a:p>
          <a:endParaRPr lang="pt-BR"/>
        </a:p>
      </dgm:t>
    </dgm:pt>
    <dgm:pt modelId="{313DFEEB-78ED-449A-BCC8-1718D29A9934}" type="pres">
      <dgm:prSet presAssocID="{82BC8CE1-9792-490E-B8F1-B429F2E8387E}" presName="dummy" presStyleCnt="0"/>
      <dgm:spPr/>
    </dgm:pt>
    <dgm:pt modelId="{7AD920A3-CA46-4197-BE0A-765291C5EBE0}" type="pres">
      <dgm:prSet presAssocID="{82BC8CE1-9792-490E-B8F1-B429F2E8387E}" presName="node" presStyleLbl="revTx" presStyleIdx="3" presStyleCnt="5" custScaleX="1365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E0DC87-D3A1-46CD-84FF-543CA8830B19}" type="pres">
      <dgm:prSet presAssocID="{06106693-741F-4CAB-BABC-AFED76CC5B2A}" presName="sibTrans" presStyleLbl="node1" presStyleIdx="3" presStyleCnt="5"/>
      <dgm:spPr/>
      <dgm:t>
        <a:bodyPr/>
        <a:lstStyle/>
        <a:p>
          <a:endParaRPr lang="pt-BR"/>
        </a:p>
      </dgm:t>
    </dgm:pt>
    <dgm:pt modelId="{2D95AC19-1633-4E58-893E-C740ADCBD8F2}" type="pres">
      <dgm:prSet presAssocID="{8ACB534D-08D5-44E7-9B3C-FE6EF8C0D0F7}" presName="dummy" presStyleCnt="0"/>
      <dgm:spPr/>
    </dgm:pt>
    <dgm:pt modelId="{98B80A42-30A4-45AE-A426-DFFDC037185B}" type="pres">
      <dgm:prSet presAssocID="{8ACB534D-08D5-44E7-9B3C-FE6EF8C0D0F7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2CCFAA-AA30-43C9-91A5-7195BC05DAC7}" type="pres">
      <dgm:prSet presAssocID="{71EBBFC5-FA71-48A0-A85C-C6AFBA34477A}" presName="sibTrans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0EB7956D-E985-432B-82ED-36C53A6939B7}" type="presOf" srcId="{F8CB8FE0-ECC6-42E7-9FFC-3736DA8004C3}" destId="{632D0486-21FC-4587-9C0D-4E53F023255B}" srcOrd="0" destOrd="0" presId="urn:microsoft.com/office/officeart/2005/8/layout/cycle1"/>
    <dgm:cxn modelId="{CCDCE384-C486-4D1B-A492-73C0195DFA0C}" type="presOf" srcId="{8ACB534D-08D5-44E7-9B3C-FE6EF8C0D0F7}" destId="{98B80A42-30A4-45AE-A426-DFFDC037185B}" srcOrd="0" destOrd="0" presId="urn:microsoft.com/office/officeart/2005/8/layout/cycle1"/>
    <dgm:cxn modelId="{7ECC24B9-8FE4-4B04-95F8-3E087D73432B}" srcId="{F8CB8FE0-ECC6-42E7-9FFC-3736DA8004C3}" destId="{E67CE153-5740-48E8-BA3C-9B7361864916}" srcOrd="2" destOrd="0" parTransId="{D763AEB7-C086-4BC1-B6D3-C3463333A4EE}" sibTransId="{AD930FF6-A965-43AA-A49C-7300FA9D0F1C}"/>
    <dgm:cxn modelId="{2D2F0818-AA4C-42A5-9A36-14E4F31A5E8D}" type="presOf" srcId="{AA3D335C-D098-43E8-B020-9039C6472D6A}" destId="{D1773C4F-9E04-4098-B639-B321EE837546}" srcOrd="0" destOrd="0" presId="urn:microsoft.com/office/officeart/2005/8/layout/cycle1"/>
    <dgm:cxn modelId="{4CEB2488-851E-4DD8-B2A8-683594BA19E9}" type="presOf" srcId="{E67CE153-5740-48E8-BA3C-9B7361864916}" destId="{38EFDE8A-9BE3-424A-8AE4-F56A203CBCEB}" srcOrd="0" destOrd="0" presId="urn:microsoft.com/office/officeart/2005/8/layout/cycle1"/>
    <dgm:cxn modelId="{A34E3F35-9BE4-4734-A0BA-CFB3C709F613}" type="presOf" srcId="{82BC8CE1-9792-490E-B8F1-B429F2E8387E}" destId="{7AD920A3-CA46-4197-BE0A-765291C5EBE0}" srcOrd="0" destOrd="0" presId="urn:microsoft.com/office/officeart/2005/8/layout/cycle1"/>
    <dgm:cxn modelId="{DE181BF2-2B77-47F5-A528-00D17703181A}" type="presOf" srcId="{06106693-741F-4CAB-BABC-AFED76CC5B2A}" destId="{20E0DC87-D3A1-46CD-84FF-543CA8830B19}" srcOrd="0" destOrd="0" presId="urn:microsoft.com/office/officeart/2005/8/layout/cycle1"/>
    <dgm:cxn modelId="{0DC24E94-DFA4-44CD-B34B-D40A1A64F67F}" type="presOf" srcId="{8533E78E-8A32-4723-B39A-24227815471E}" destId="{985D5AFB-4814-46E4-877E-0EFE3938D826}" srcOrd="0" destOrd="0" presId="urn:microsoft.com/office/officeart/2005/8/layout/cycle1"/>
    <dgm:cxn modelId="{49802D34-4BAB-4E8F-8706-48344630CB14}" srcId="{F8CB8FE0-ECC6-42E7-9FFC-3736DA8004C3}" destId="{8ACB534D-08D5-44E7-9B3C-FE6EF8C0D0F7}" srcOrd="4" destOrd="0" parTransId="{B81C5672-25A7-46EC-9553-02F63065000B}" sibTransId="{71EBBFC5-FA71-48A0-A85C-C6AFBA34477A}"/>
    <dgm:cxn modelId="{A7744D3D-5BB4-4F93-9C0D-4BAEB1B57F8F}" type="presOf" srcId="{AD930FF6-A965-43AA-A49C-7300FA9D0F1C}" destId="{EBF15441-EB3C-462B-97B0-E09826FD39A5}" srcOrd="0" destOrd="0" presId="urn:microsoft.com/office/officeart/2005/8/layout/cycle1"/>
    <dgm:cxn modelId="{1B91850C-EF91-4F0B-8DD8-BA7375929EC4}" srcId="{F8CB8FE0-ECC6-42E7-9FFC-3736DA8004C3}" destId="{82BC8CE1-9792-490E-B8F1-B429F2E8387E}" srcOrd="3" destOrd="0" parTransId="{5842FD13-68E1-4A13-9FB3-44A73A7EF9DC}" sibTransId="{06106693-741F-4CAB-BABC-AFED76CC5B2A}"/>
    <dgm:cxn modelId="{71AAA266-420C-42AE-8B28-AA2BEDDACF8B}" srcId="{F8CB8FE0-ECC6-42E7-9FFC-3736DA8004C3}" destId="{AA3D335C-D098-43E8-B020-9039C6472D6A}" srcOrd="0" destOrd="0" parTransId="{AD32616A-9691-4DC1-9FB3-DE866ACCF952}" sibTransId="{6A8D64B7-CE3E-45E8-B0CE-D9F0DDB58C3F}"/>
    <dgm:cxn modelId="{334321EB-9F6E-43A9-B55F-51C8BC3B1DAE}" type="presOf" srcId="{CEB706D8-569D-467F-8EF7-28C71AA591E7}" destId="{9C388FFF-ABB0-42F9-8C25-B3780DD5FA59}" srcOrd="0" destOrd="0" presId="urn:microsoft.com/office/officeart/2005/8/layout/cycle1"/>
    <dgm:cxn modelId="{C01BBF7E-89CF-44DC-B156-C0448854DDDC}" type="presOf" srcId="{71EBBFC5-FA71-48A0-A85C-C6AFBA34477A}" destId="{B42CCFAA-AA30-43C9-91A5-7195BC05DAC7}" srcOrd="0" destOrd="0" presId="urn:microsoft.com/office/officeart/2005/8/layout/cycle1"/>
    <dgm:cxn modelId="{4D185EB9-66A2-4054-9398-81BBDB5C8AC4}" srcId="{F8CB8FE0-ECC6-42E7-9FFC-3736DA8004C3}" destId="{8533E78E-8A32-4723-B39A-24227815471E}" srcOrd="1" destOrd="0" parTransId="{DE19513F-AFD6-4BE7-B3AE-DFC1CE36DD0F}" sibTransId="{CEB706D8-569D-467F-8EF7-28C71AA591E7}"/>
    <dgm:cxn modelId="{C43431D1-4D5D-4022-BE85-B240FB36E7BC}" type="presOf" srcId="{6A8D64B7-CE3E-45E8-B0CE-D9F0DDB58C3F}" destId="{335FA2A4-41CA-4087-881F-A6898BF887EF}" srcOrd="0" destOrd="0" presId="urn:microsoft.com/office/officeart/2005/8/layout/cycle1"/>
    <dgm:cxn modelId="{BF411854-90F3-479F-861E-D7944FA8A158}" type="presParOf" srcId="{632D0486-21FC-4587-9C0D-4E53F023255B}" destId="{70234F3D-02E4-4252-9FD5-BC4C493D449A}" srcOrd="0" destOrd="0" presId="urn:microsoft.com/office/officeart/2005/8/layout/cycle1"/>
    <dgm:cxn modelId="{81F179F5-75C2-432D-972D-3BACA8929391}" type="presParOf" srcId="{632D0486-21FC-4587-9C0D-4E53F023255B}" destId="{D1773C4F-9E04-4098-B639-B321EE837546}" srcOrd="1" destOrd="0" presId="urn:microsoft.com/office/officeart/2005/8/layout/cycle1"/>
    <dgm:cxn modelId="{B993F29F-31AC-451E-9A07-45AE6E5CC300}" type="presParOf" srcId="{632D0486-21FC-4587-9C0D-4E53F023255B}" destId="{335FA2A4-41CA-4087-881F-A6898BF887EF}" srcOrd="2" destOrd="0" presId="urn:microsoft.com/office/officeart/2005/8/layout/cycle1"/>
    <dgm:cxn modelId="{ABE65847-DE7B-465D-BE25-479505EF2068}" type="presParOf" srcId="{632D0486-21FC-4587-9C0D-4E53F023255B}" destId="{D3326CBD-92EF-4D47-827F-A03C75BF8D1A}" srcOrd="3" destOrd="0" presId="urn:microsoft.com/office/officeart/2005/8/layout/cycle1"/>
    <dgm:cxn modelId="{A0910DD7-C5AD-4D50-9AA0-22220A6C1482}" type="presParOf" srcId="{632D0486-21FC-4587-9C0D-4E53F023255B}" destId="{985D5AFB-4814-46E4-877E-0EFE3938D826}" srcOrd="4" destOrd="0" presId="urn:microsoft.com/office/officeart/2005/8/layout/cycle1"/>
    <dgm:cxn modelId="{EF4CA58E-8C90-4FBE-B762-AB7940AEEBC6}" type="presParOf" srcId="{632D0486-21FC-4587-9C0D-4E53F023255B}" destId="{9C388FFF-ABB0-42F9-8C25-B3780DD5FA59}" srcOrd="5" destOrd="0" presId="urn:microsoft.com/office/officeart/2005/8/layout/cycle1"/>
    <dgm:cxn modelId="{EFE1042D-E82C-41BC-A7D5-9406E32B4F25}" type="presParOf" srcId="{632D0486-21FC-4587-9C0D-4E53F023255B}" destId="{8DCFF8C4-B6C9-4917-AA7C-7D0A4EF9D2D5}" srcOrd="6" destOrd="0" presId="urn:microsoft.com/office/officeart/2005/8/layout/cycle1"/>
    <dgm:cxn modelId="{11342682-786B-4FEA-834B-296362F614BE}" type="presParOf" srcId="{632D0486-21FC-4587-9C0D-4E53F023255B}" destId="{38EFDE8A-9BE3-424A-8AE4-F56A203CBCEB}" srcOrd="7" destOrd="0" presId="urn:microsoft.com/office/officeart/2005/8/layout/cycle1"/>
    <dgm:cxn modelId="{CBE50064-7711-4CF6-9F75-2A04C3413240}" type="presParOf" srcId="{632D0486-21FC-4587-9C0D-4E53F023255B}" destId="{EBF15441-EB3C-462B-97B0-E09826FD39A5}" srcOrd="8" destOrd="0" presId="urn:microsoft.com/office/officeart/2005/8/layout/cycle1"/>
    <dgm:cxn modelId="{D0725533-971E-46BE-A65E-F75DD7C24902}" type="presParOf" srcId="{632D0486-21FC-4587-9C0D-4E53F023255B}" destId="{313DFEEB-78ED-449A-BCC8-1718D29A9934}" srcOrd="9" destOrd="0" presId="urn:microsoft.com/office/officeart/2005/8/layout/cycle1"/>
    <dgm:cxn modelId="{E8A6A97B-8F57-442A-87E1-13B000AED3C6}" type="presParOf" srcId="{632D0486-21FC-4587-9C0D-4E53F023255B}" destId="{7AD920A3-CA46-4197-BE0A-765291C5EBE0}" srcOrd="10" destOrd="0" presId="urn:microsoft.com/office/officeart/2005/8/layout/cycle1"/>
    <dgm:cxn modelId="{2A3A2F9A-AC97-4D11-93A2-50B42D4B2482}" type="presParOf" srcId="{632D0486-21FC-4587-9C0D-4E53F023255B}" destId="{20E0DC87-D3A1-46CD-84FF-543CA8830B19}" srcOrd="11" destOrd="0" presId="urn:microsoft.com/office/officeart/2005/8/layout/cycle1"/>
    <dgm:cxn modelId="{F3A828A4-6D0D-44EF-8636-AE2776B16861}" type="presParOf" srcId="{632D0486-21FC-4587-9C0D-4E53F023255B}" destId="{2D95AC19-1633-4E58-893E-C740ADCBD8F2}" srcOrd="12" destOrd="0" presId="urn:microsoft.com/office/officeart/2005/8/layout/cycle1"/>
    <dgm:cxn modelId="{833ACE3F-AC0B-418F-9724-3A027DF6F9C3}" type="presParOf" srcId="{632D0486-21FC-4587-9C0D-4E53F023255B}" destId="{98B80A42-30A4-45AE-A426-DFFDC037185B}" srcOrd="13" destOrd="0" presId="urn:microsoft.com/office/officeart/2005/8/layout/cycle1"/>
    <dgm:cxn modelId="{96F7F32E-2152-4D16-A605-F300FAA1D5B8}" type="presParOf" srcId="{632D0486-21FC-4587-9C0D-4E53F023255B}" destId="{B42CCFAA-AA30-43C9-91A5-7195BC05DA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CB8FE0-ECC6-42E7-9FFC-3736DA8004C3}" type="doc">
      <dgm:prSet loTypeId="urn:microsoft.com/office/officeart/2005/8/layout/cycle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A3D335C-D098-43E8-B020-9039C6472D6A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Humanos</a:t>
          </a:r>
          <a:endParaRPr lang="pt-BR" sz="1200" dirty="0">
            <a:solidFill>
              <a:schemeClr val="bg1"/>
            </a:solidFill>
          </a:endParaRPr>
        </a:p>
      </dgm:t>
    </dgm:pt>
    <dgm:pt modelId="{AD32616A-9691-4DC1-9FB3-DE866ACCF952}" type="parTrans" cxnId="{71AAA266-420C-42AE-8B28-AA2BEDDACF8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6A8D64B7-CE3E-45E8-B0CE-D9F0DDB58C3F}" type="sibTrans" cxnId="{71AAA266-420C-42AE-8B28-AA2BEDDACF8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533E78E-8A32-4723-B39A-24227815471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Financeiros</a:t>
          </a:r>
          <a:endParaRPr lang="pt-BR" sz="1200" dirty="0">
            <a:solidFill>
              <a:schemeClr val="bg1"/>
            </a:solidFill>
          </a:endParaRPr>
        </a:p>
      </dgm:t>
    </dgm:pt>
    <dgm:pt modelId="{DE19513F-AFD6-4BE7-B3AE-DFC1CE36DD0F}" type="parTrans" cxnId="{4D185EB9-66A2-4054-9398-81BBDB5C8A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CEB706D8-569D-467F-8EF7-28C71AA591E7}" type="sibTrans" cxnId="{4D185EB9-66A2-4054-9398-81BBDB5C8A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E67CE153-5740-48E8-BA3C-9B7361864916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Tecnológicos</a:t>
          </a:r>
          <a:endParaRPr lang="pt-BR" sz="1200" dirty="0">
            <a:solidFill>
              <a:schemeClr val="bg1"/>
            </a:solidFill>
          </a:endParaRPr>
        </a:p>
      </dgm:t>
    </dgm:pt>
    <dgm:pt modelId="{D763AEB7-C086-4BC1-B6D3-C3463333A4EE}" type="parTrans" cxnId="{7ECC24B9-8FE4-4B04-95F8-3E087D73432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AD930FF6-A965-43AA-A49C-7300FA9D0F1C}" type="sibTrans" cxnId="{7ECC24B9-8FE4-4B04-95F8-3E087D73432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2BC8CE1-9792-490E-B8F1-B429F2E8387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Mercadológicos</a:t>
          </a:r>
          <a:endParaRPr lang="pt-BR" sz="1200" dirty="0">
            <a:solidFill>
              <a:schemeClr val="bg1"/>
            </a:solidFill>
          </a:endParaRPr>
        </a:p>
      </dgm:t>
    </dgm:pt>
    <dgm:pt modelId="{5842FD13-68E1-4A13-9FB3-44A73A7EF9DC}" type="parTrans" cxnId="{1B91850C-EF91-4F0B-8DD8-BA7375929E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06106693-741F-4CAB-BABC-AFED76CC5B2A}" type="sibTrans" cxnId="{1B91850C-EF91-4F0B-8DD8-BA7375929E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ACB534D-08D5-44E7-9B3C-FE6EF8C0D0F7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Materiais</a:t>
          </a:r>
          <a:endParaRPr lang="pt-BR" sz="1200" dirty="0">
            <a:solidFill>
              <a:schemeClr val="bg1"/>
            </a:solidFill>
          </a:endParaRPr>
        </a:p>
      </dgm:t>
    </dgm:pt>
    <dgm:pt modelId="{B81C5672-25A7-46EC-9553-02F63065000B}" type="parTrans" cxnId="{49802D34-4BAB-4E8F-8706-48344630CB1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71EBBFC5-FA71-48A0-A85C-C6AFBA34477A}" type="sibTrans" cxnId="{49802D34-4BAB-4E8F-8706-48344630CB1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632D0486-21FC-4587-9C0D-4E53F023255B}" type="pres">
      <dgm:prSet presAssocID="{F8CB8FE0-ECC6-42E7-9FFC-3736DA8004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0234F3D-02E4-4252-9FD5-BC4C493D449A}" type="pres">
      <dgm:prSet presAssocID="{AA3D335C-D098-43E8-B020-9039C6472D6A}" presName="dummy" presStyleCnt="0"/>
      <dgm:spPr/>
    </dgm:pt>
    <dgm:pt modelId="{D1773C4F-9E04-4098-B639-B321EE837546}" type="pres">
      <dgm:prSet presAssocID="{AA3D335C-D098-43E8-B020-9039C6472D6A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5FA2A4-41CA-4087-881F-A6898BF887EF}" type="pres">
      <dgm:prSet presAssocID="{6A8D64B7-CE3E-45E8-B0CE-D9F0DDB58C3F}" presName="sibTrans" presStyleLbl="node1" presStyleIdx="0" presStyleCnt="5"/>
      <dgm:spPr/>
      <dgm:t>
        <a:bodyPr/>
        <a:lstStyle/>
        <a:p>
          <a:endParaRPr lang="pt-BR"/>
        </a:p>
      </dgm:t>
    </dgm:pt>
    <dgm:pt modelId="{D3326CBD-92EF-4D47-827F-A03C75BF8D1A}" type="pres">
      <dgm:prSet presAssocID="{8533E78E-8A32-4723-B39A-24227815471E}" presName="dummy" presStyleCnt="0"/>
      <dgm:spPr/>
    </dgm:pt>
    <dgm:pt modelId="{985D5AFB-4814-46E4-877E-0EFE3938D826}" type="pres">
      <dgm:prSet presAssocID="{8533E78E-8A32-4723-B39A-24227815471E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388FFF-ABB0-42F9-8C25-B3780DD5FA59}" type="pres">
      <dgm:prSet presAssocID="{CEB706D8-569D-467F-8EF7-28C71AA591E7}" presName="sibTrans" presStyleLbl="node1" presStyleIdx="1" presStyleCnt="5"/>
      <dgm:spPr/>
      <dgm:t>
        <a:bodyPr/>
        <a:lstStyle/>
        <a:p>
          <a:endParaRPr lang="pt-BR"/>
        </a:p>
      </dgm:t>
    </dgm:pt>
    <dgm:pt modelId="{8DCFF8C4-B6C9-4917-AA7C-7D0A4EF9D2D5}" type="pres">
      <dgm:prSet presAssocID="{E67CE153-5740-48E8-BA3C-9B7361864916}" presName="dummy" presStyleCnt="0"/>
      <dgm:spPr/>
    </dgm:pt>
    <dgm:pt modelId="{38EFDE8A-9BE3-424A-8AE4-F56A203CBCEB}" type="pres">
      <dgm:prSet presAssocID="{E67CE153-5740-48E8-BA3C-9B7361864916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F15441-EB3C-462B-97B0-E09826FD39A5}" type="pres">
      <dgm:prSet presAssocID="{AD930FF6-A965-43AA-A49C-7300FA9D0F1C}" presName="sibTrans" presStyleLbl="node1" presStyleIdx="2" presStyleCnt="5"/>
      <dgm:spPr/>
      <dgm:t>
        <a:bodyPr/>
        <a:lstStyle/>
        <a:p>
          <a:endParaRPr lang="pt-BR"/>
        </a:p>
      </dgm:t>
    </dgm:pt>
    <dgm:pt modelId="{313DFEEB-78ED-449A-BCC8-1718D29A9934}" type="pres">
      <dgm:prSet presAssocID="{82BC8CE1-9792-490E-B8F1-B429F2E8387E}" presName="dummy" presStyleCnt="0"/>
      <dgm:spPr/>
    </dgm:pt>
    <dgm:pt modelId="{7AD920A3-CA46-4197-BE0A-765291C5EBE0}" type="pres">
      <dgm:prSet presAssocID="{82BC8CE1-9792-490E-B8F1-B429F2E8387E}" presName="node" presStyleLbl="revTx" presStyleIdx="3" presStyleCnt="5" custScaleX="1365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E0DC87-D3A1-46CD-84FF-543CA8830B19}" type="pres">
      <dgm:prSet presAssocID="{06106693-741F-4CAB-BABC-AFED76CC5B2A}" presName="sibTrans" presStyleLbl="node1" presStyleIdx="3" presStyleCnt="5"/>
      <dgm:spPr/>
      <dgm:t>
        <a:bodyPr/>
        <a:lstStyle/>
        <a:p>
          <a:endParaRPr lang="pt-BR"/>
        </a:p>
      </dgm:t>
    </dgm:pt>
    <dgm:pt modelId="{2D95AC19-1633-4E58-893E-C740ADCBD8F2}" type="pres">
      <dgm:prSet presAssocID="{8ACB534D-08D5-44E7-9B3C-FE6EF8C0D0F7}" presName="dummy" presStyleCnt="0"/>
      <dgm:spPr/>
    </dgm:pt>
    <dgm:pt modelId="{98B80A42-30A4-45AE-A426-DFFDC037185B}" type="pres">
      <dgm:prSet presAssocID="{8ACB534D-08D5-44E7-9B3C-FE6EF8C0D0F7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2CCFAA-AA30-43C9-91A5-7195BC05DAC7}" type="pres">
      <dgm:prSet presAssocID="{71EBBFC5-FA71-48A0-A85C-C6AFBA34477A}" presName="sibTrans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420AD388-5192-4192-B79F-C45E90E83E57}" type="presOf" srcId="{AA3D335C-D098-43E8-B020-9039C6472D6A}" destId="{D1773C4F-9E04-4098-B639-B321EE837546}" srcOrd="0" destOrd="0" presId="urn:microsoft.com/office/officeart/2005/8/layout/cycle1"/>
    <dgm:cxn modelId="{DFADE962-0860-4805-B769-295EE637DCAB}" type="presOf" srcId="{71EBBFC5-FA71-48A0-A85C-C6AFBA34477A}" destId="{B42CCFAA-AA30-43C9-91A5-7195BC05DAC7}" srcOrd="0" destOrd="0" presId="urn:microsoft.com/office/officeart/2005/8/layout/cycle1"/>
    <dgm:cxn modelId="{7ECC24B9-8FE4-4B04-95F8-3E087D73432B}" srcId="{F8CB8FE0-ECC6-42E7-9FFC-3736DA8004C3}" destId="{E67CE153-5740-48E8-BA3C-9B7361864916}" srcOrd="2" destOrd="0" parTransId="{D763AEB7-C086-4BC1-B6D3-C3463333A4EE}" sibTransId="{AD930FF6-A965-43AA-A49C-7300FA9D0F1C}"/>
    <dgm:cxn modelId="{F6774129-36FC-40B8-AEE0-F9EA95B3B62E}" type="presOf" srcId="{E67CE153-5740-48E8-BA3C-9B7361864916}" destId="{38EFDE8A-9BE3-424A-8AE4-F56A203CBCEB}" srcOrd="0" destOrd="0" presId="urn:microsoft.com/office/officeart/2005/8/layout/cycle1"/>
    <dgm:cxn modelId="{D06E7203-1D50-4CDF-B5A8-4D72B83C5E05}" type="presOf" srcId="{AD930FF6-A965-43AA-A49C-7300FA9D0F1C}" destId="{EBF15441-EB3C-462B-97B0-E09826FD39A5}" srcOrd="0" destOrd="0" presId="urn:microsoft.com/office/officeart/2005/8/layout/cycle1"/>
    <dgm:cxn modelId="{0794D9AB-93F5-435D-9729-6D9656387B91}" type="presOf" srcId="{82BC8CE1-9792-490E-B8F1-B429F2E8387E}" destId="{7AD920A3-CA46-4197-BE0A-765291C5EBE0}" srcOrd="0" destOrd="0" presId="urn:microsoft.com/office/officeart/2005/8/layout/cycle1"/>
    <dgm:cxn modelId="{49802D34-4BAB-4E8F-8706-48344630CB14}" srcId="{F8CB8FE0-ECC6-42E7-9FFC-3736DA8004C3}" destId="{8ACB534D-08D5-44E7-9B3C-FE6EF8C0D0F7}" srcOrd="4" destOrd="0" parTransId="{B81C5672-25A7-46EC-9553-02F63065000B}" sibTransId="{71EBBFC5-FA71-48A0-A85C-C6AFBA34477A}"/>
    <dgm:cxn modelId="{1B91850C-EF91-4F0B-8DD8-BA7375929EC4}" srcId="{F8CB8FE0-ECC6-42E7-9FFC-3736DA8004C3}" destId="{82BC8CE1-9792-490E-B8F1-B429F2E8387E}" srcOrd="3" destOrd="0" parTransId="{5842FD13-68E1-4A13-9FB3-44A73A7EF9DC}" sibTransId="{06106693-741F-4CAB-BABC-AFED76CC5B2A}"/>
    <dgm:cxn modelId="{E52AF03D-BEE5-48C6-B8A0-73FBFB16B544}" type="presOf" srcId="{6A8D64B7-CE3E-45E8-B0CE-D9F0DDB58C3F}" destId="{335FA2A4-41CA-4087-881F-A6898BF887EF}" srcOrd="0" destOrd="0" presId="urn:microsoft.com/office/officeart/2005/8/layout/cycle1"/>
    <dgm:cxn modelId="{017CB7F7-DBB8-48B1-B373-C75D8AF1E099}" type="presOf" srcId="{F8CB8FE0-ECC6-42E7-9FFC-3736DA8004C3}" destId="{632D0486-21FC-4587-9C0D-4E53F023255B}" srcOrd="0" destOrd="0" presId="urn:microsoft.com/office/officeart/2005/8/layout/cycle1"/>
    <dgm:cxn modelId="{71AAA266-420C-42AE-8B28-AA2BEDDACF8B}" srcId="{F8CB8FE0-ECC6-42E7-9FFC-3736DA8004C3}" destId="{AA3D335C-D098-43E8-B020-9039C6472D6A}" srcOrd="0" destOrd="0" parTransId="{AD32616A-9691-4DC1-9FB3-DE866ACCF952}" sibTransId="{6A8D64B7-CE3E-45E8-B0CE-D9F0DDB58C3F}"/>
    <dgm:cxn modelId="{0F1CA9A4-001B-4A5D-A4CD-768F40BF9620}" type="presOf" srcId="{8ACB534D-08D5-44E7-9B3C-FE6EF8C0D0F7}" destId="{98B80A42-30A4-45AE-A426-DFFDC037185B}" srcOrd="0" destOrd="0" presId="urn:microsoft.com/office/officeart/2005/8/layout/cycle1"/>
    <dgm:cxn modelId="{2D0DC88B-FB16-4EF2-A491-88CD2DBA757C}" type="presOf" srcId="{CEB706D8-569D-467F-8EF7-28C71AA591E7}" destId="{9C388FFF-ABB0-42F9-8C25-B3780DD5FA59}" srcOrd="0" destOrd="0" presId="urn:microsoft.com/office/officeart/2005/8/layout/cycle1"/>
    <dgm:cxn modelId="{4D185EB9-66A2-4054-9398-81BBDB5C8AC4}" srcId="{F8CB8FE0-ECC6-42E7-9FFC-3736DA8004C3}" destId="{8533E78E-8A32-4723-B39A-24227815471E}" srcOrd="1" destOrd="0" parTransId="{DE19513F-AFD6-4BE7-B3AE-DFC1CE36DD0F}" sibTransId="{CEB706D8-569D-467F-8EF7-28C71AA591E7}"/>
    <dgm:cxn modelId="{248BA50F-6CC0-472B-89F2-D4F62307D247}" type="presOf" srcId="{06106693-741F-4CAB-BABC-AFED76CC5B2A}" destId="{20E0DC87-D3A1-46CD-84FF-543CA8830B19}" srcOrd="0" destOrd="0" presId="urn:microsoft.com/office/officeart/2005/8/layout/cycle1"/>
    <dgm:cxn modelId="{1B1F7DA9-DBF4-4CDE-B058-53766A3DCA50}" type="presOf" srcId="{8533E78E-8A32-4723-B39A-24227815471E}" destId="{985D5AFB-4814-46E4-877E-0EFE3938D826}" srcOrd="0" destOrd="0" presId="urn:microsoft.com/office/officeart/2005/8/layout/cycle1"/>
    <dgm:cxn modelId="{B6298426-5720-4F36-8F7D-4D1C1F436E5B}" type="presParOf" srcId="{632D0486-21FC-4587-9C0D-4E53F023255B}" destId="{70234F3D-02E4-4252-9FD5-BC4C493D449A}" srcOrd="0" destOrd="0" presId="urn:microsoft.com/office/officeart/2005/8/layout/cycle1"/>
    <dgm:cxn modelId="{8F9DF2D1-4367-479C-99F3-72BE7FC802E9}" type="presParOf" srcId="{632D0486-21FC-4587-9C0D-4E53F023255B}" destId="{D1773C4F-9E04-4098-B639-B321EE837546}" srcOrd="1" destOrd="0" presId="urn:microsoft.com/office/officeart/2005/8/layout/cycle1"/>
    <dgm:cxn modelId="{299D9F4F-F520-4A71-9BD6-0EC2DB1C734C}" type="presParOf" srcId="{632D0486-21FC-4587-9C0D-4E53F023255B}" destId="{335FA2A4-41CA-4087-881F-A6898BF887EF}" srcOrd="2" destOrd="0" presId="urn:microsoft.com/office/officeart/2005/8/layout/cycle1"/>
    <dgm:cxn modelId="{7D0FD050-9E2D-47E7-8788-D4493D1319D9}" type="presParOf" srcId="{632D0486-21FC-4587-9C0D-4E53F023255B}" destId="{D3326CBD-92EF-4D47-827F-A03C75BF8D1A}" srcOrd="3" destOrd="0" presId="urn:microsoft.com/office/officeart/2005/8/layout/cycle1"/>
    <dgm:cxn modelId="{441BFBAB-8BA5-4A8E-9A11-5E27C6E14C1B}" type="presParOf" srcId="{632D0486-21FC-4587-9C0D-4E53F023255B}" destId="{985D5AFB-4814-46E4-877E-0EFE3938D826}" srcOrd="4" destOrd="0" presId="urn:microsoft.com/office/officeart/2005/8/layout/cycle1"/>
    <dgm:cxn modelId="{FE935651-AF44-4BD8-8436-315CF9A789EF}" type="presParOf" srcId="{632D0486-21FC-4587-9C0D-4E53F023255B}" destId="{9C388FFF-ABB0-42F9-8C25-B3780DD5FA59}" srcOrd="5" destOrd="0" presId="urn:microsoft.com/office/officeart/2005/8/layout/cycle1"/>
    <dgm:cxn modelId="{320333EA-CEE1-4BAC-BEC7-0755298E7515}" type="presParOf" srcId="{632D0486-21FC-4587-9C0D-4E53F023255B}" destId="{8DCFF8C4-B6C9-4917-AA7C-7D0A4EF9D2D5}" srcOrd="6" destOrd="0" presId="urn:microsoft.com/office/officeart/2005/8/layout/cycle1"/>
    <dgm:cxn modelId="{6F4C6B73-E0FE-4211-AEC1-0D91C96E11D3}" type="presParOf" srcId="{632D0486-21FC-4587-9C0D-4E53F023255B}" destId="{38EFDE8A-9BE3-424A-8AE4-F56A203CBCEB}" srcOrd="7" destOrd="0" presId="urn:microsoft.com/office/officeart/2005/8/layout/cycle1"/>
    <dgm:cxn modelId="{4915895B-3660-42B0-869C-7FB251E65810}" type="presParOf" srcId="{632D0486-21FC-4587-9C0D-4E53F023255B}" destId="{EBF15441-EB3C-462B-97B0-E09826FD39A5}" srcOrd="8" destOrd="0" presId="urn:microsoft.com/office/officeart/2005/8/layout/cycle1"/>
    <dgm:cxn modelId="{114C0941-DA21-44CE-BDCD-92FCEB2E5D23}" type="presParOf" srcId="{632D0486-21FC-4587-9C0D-4E53F023255B}" destId="{313DFEEB-78ED-449A-BCC8-1718D29A9934}" srcOrd="9" destOrd="0" presId="urn:microsoft.com/office/officeart/2005/8/layout/cycle1"/>
    <dgm:cxn modelId="{8D5F2833-D64C-4A8E-AF9E-D69A9278683C}" type="presParOf" srcId="{632D0486-21FC-4587-9C0D-4E53F023255B}" destId="{7AD920A3-CA46-4197-BE0A-765291C5EBE0}" srcOrd="10" destOrd="0" presId="urn:microsoft.com/office/officeart/2005/8/layout/cycle1"/>
    <dgm:cxn modelId="{4803B576-3615-47E7-A10B-6F41EA318557}" type="presParOf" srcId="{632D0486-21FC-4587-9C0D-4E53F023255B}" destId="{20E0DC87-D3A1-46CD-84FF-543CA8830B19}" srcOrd="11" destOrd="0" presId="urn:microsoft.com/office/officeart/2005/8/layout/cycle1"/>
    <dgm:cxn modelId="{57B9670E-33A8-4464-84DE-8F51A1B0278D}" type="presParOf" srcId="{632D0486-21FC-4587-9C0D-4E53F023255B}" destId="{2D95AC19-1633-4E58-893E-C740ADCBD8F2}" srcOrd="12" destOrd="0" presId="urn:microsoft.com/office/officeart/2005/8/layout/cycle1"/>
    <dgm:cxn modelId="{DBD63352-3C69-44E5-B556-CF237E669955}" type="presParOf" srcId="{632D0486-21FC-4587-9C0D-4E53F023255B}" destId="{98B80A42-30A4-45AE-A426-DFFDC037185B}" srcOrd="13" destOrd="0" presId="urn:microsoft.com/office/officeart/2005/8/layout/cycle1"/>
    <dgm:cxn modelId="{A7F12AA1-A061-4A6A-A443-F1B2511B82A5}" type="presParOf" srcId="{632D0486-21FC-4587-9C0D-4E53F023255B}" destId="{B42CCFAA-AA30-43C9-91A5-7195BC05DA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CB8FE0-ECC6-42E7-9FFC-3736DA8004C3}" type="doc">
      <dgm:prSet loTypeId="urn:microsoft.com/office/officeart/2005/8/layout/cycle1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AA3D335C-D098-43E8-B020-9039C6472D6A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Humanos</a:t>
          </a:r>
          <a:endParaRPr lang="pt-BR" sz="1200" dirty="0">
            <a:solidFill>
              <a:schemeClr val="bg1"/>
            </a:solidFill>
          </a:endParaRPr>
        </a:p>
      </dgm:t>
    </dgm:pt>
    <dgm:pt modelId="{AD32616A-9691-4DC1-9FB3-DE866ACCF952}" type="parTrans" cxnId="{71AAA266-420C-42AE-8B28-AA2BEDDACF8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6A8D64B7-CE3E-45E8-B0CE-D9F0DDB58C3F}" type="sibTrans" cxnId="{71AAA266-420C-42AE-8B28-AA2BEDDACF8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533E78E-8A32-4723-B39A-24227815471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Financeiros</a:t>
          </a:r>
          <a:endParaRPr lang="pt-BR" sz="1200" dirty="0">
            <a:solidFill>
              <a:schemeClr val="bg1"/>
            </a:solidFill>
          </a:endParaRPr>
        </a:p>
      </dgm:t>
    </dgm:pt>
    <dgm:pt modelId="{DE19513F-AFD6-4BE7-B3AE-DFC1CE36DD0F}" type="parTrans" cxnId="{4D185EB9-66A2-4054-9398-81BBDB5C8A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CEB706D8-569D-467F-8EF7-28C71AA591E7}" type="sibTrans" cxnId="{4D185EB9-66A2-4054-9398-81BBDB5C8A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E67CE153-5740-48E8-BA3C-9B7361864916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Tecnológicos</a:t>
          </a:r>
          <a:endParaRPr lang="pt-BR" sz="1200" dirty="0">
            <a:solidFill>
              <a:schemeClr val="bg1"/>
            </a:solidFill>
          </a:endParaRPr>
        </a:p>
      </dgm:t>
    </dgm:pt>
    <dgm:pt modelId="{D763AEB7-C086-4BC1-B6D3-C3463333A4EE}" type="parTrans" cxnId="{7ECC24B9-8FE4-4B04-95F8-3E087D73432B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AD930FF6-A965-43AA-A49C-7300FA9D0F1C}" type="sibTrans" cxnId="{7ECC24B9-8FE4-4B04-95F8-3E087D73432B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2BC8CE1-9792-490E-B8F1-B429F2E8387E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Mercadológicos</a:t>
          </a:r>
          <a:endParaRPr lang="pt-BR" sz="1200" dirty="0">
            <a:solidFill>
              <a:schemeClr val="bg1"/>
            </a:solidFill>
          </a:endParaRPr>
        </a:p>
      </dgm:t>
    </dgm:pt>
    <dgm:pt modelId="{5842FD13-68E1-4A13-9FB3-44A73A7EF9DC}" type="parTrans" cxnId="{1B91850C-EF91-4F0B-8DD8-BA7375929EC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06106693-741F-4CAB-BABC-AFED76CC5B2A}" type="sibTrans" cxnId="{1B91850C-EF91-4F0B-8DD8-BA7375929EC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8ACB534D-08D5-44E7-9B3C-FE6EF8C0D0F7}">
      <dgm:prSet phldrT="[Texto]" custT="1"/>
      <dgm:spPr/>
      <dgm:t>
        <a:bodyPr/>
        <a:lstStyle/>
        <a:p>
          <a:r>
            <a:rPr lang="pt-BR" sz="1200" dirty="0" smtClean="0">
              <a:solidFill>
                <a:schemeClr val="bg1"/>
              </a:solidFill>
            </a:rPr>
            <a:t>Recursos Materiais</a:t>
          </a:r>
          <a:endParaRPr lang="pt-BR" sz="1200" dirty="0">
            <a:solidFill>
              <a:schemeClr val="bg1"/>
            </a:solidFill>
          </a:endParaRPr>
        </a:p>
      </dgm:t>
    </dgm:pt>
    <dgm:pt modelId="{B81C5672-25A7-46EC-9553-02F63065000B}" type="parTrans" cxnId="{49802D34-4BAB-4E8F-8706-48344630CB14}">
      <dgm:prSet/>
      <dgm:spPr/>
      <dgm:t>
        <a:bodyPr/>
        <a:lstStyle/>
        <a:p>
          <a:endParaRPr lang="pt-BR" sz="2800">
            <a:solidFill>
              <a:schemeClr val="bg1"/>
            </a:solidFill>
          </a:endParaRPr>
        </a:p>
      </dgm:t>
    </dgm:pt>
    <dgm:pt modelId="{71EBBFC5-FA71-48A0-A85C-C6AFBA34477A}" type="sibTrans" cxnId="{49802D34-4BAB-4E8F-8706-48344630CB14}">
      <dgm:prSet custT="1"/>
      <dgm:spPr/>
      <dgm:t>
        <a:bodyPr/>
        <a:lstStyle/>
        <a:p>
          <a:endParaRPr lang="pt-BR" sz="1050">
            <a:solidFill>
              <a:schemeClr val="bg1"/>
            </a:solidFill>
          </a:endParaRPr>
        </a:p>
      </dgm:t>
    </dgm:pt>
    <dgm:pt modelId="{632D0486-21FC-4587-9C0D-4E53F023255B}" type="pres">
      <dgm:prSet presAssocID="{F8CB8FE0-ECC6-42E7-9FFC-3736DA8004C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0234F3D-02E4-4252-9FD5-BC4C493D449A}" type="pres">
      <dgm:prSet presAssocID="{AA3D335C-D098-43E8-B020-9039C6472D6A}" presName="dummy" presStyleCnt="0"/>
      <dgm:spPr/>
    </dgm:pt>
    <dgm:pt modelId="{D1773C4F-9E04-4098-B639-B321EE837546}" type="pres">
      <dgm:prSet presAssocID="{AA3D335C-D098-43E8-B020-9039C6472D6A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35FA2A4-41CA-4087-881F-A6898BF887EF}" type="pres">
      <dgm:prSet presAssocID="{6A8D64B7-CE3E-45E8-B0CE-D9F0DDB58C3F}" presName="sibTrans" presStyleLbl="node1" presStyleIdx="0" presStyleCnt="5"/>
      <dgm:spPr/>
      <dgm:t>
        <a:bodyPr/>
        <a:lstStyle/>
        <a:p>
          <a:endParaRPr lang="pt-BR"/>
        </a:p>
      </dgm:t>
    </dgm:pt>
    <dgm:pt modelId="{D3326CBD-92EF-4D47-827F-A03C75BF8D1A}" type="pres">
      <dgm:prSet presAssocID="{8533E78E-8A32-4723-B39A-24227815471E}" presName="dummy" presStyleCnt="0"/>
      <dgm:spPr/>
    </dgm:pt>
    <dgm:pt modelId="{985D5AFB-4814-46E4-877E-0EFE3938D826}" type="pres">
      <dgm:prSet presAssocID="{8533E78E-8A32-4723-B39A-24227815471E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C388FFF-ABB0-42F9-8C25-B3780DD5FA59}" type="pres">
      <dgm:prSet presAssocID="{CEB706D8-569D-467F-8EF7-28C71AA591E7}" presName="sibTrans" presStyleLbl="node1" presStyleIdx="1" presStyleCnt="5"/>
      <dgm:spPr/>
      <dgm:t>
        <a:bodyPr/>
        <a:lstStyle/>
        <a:p>
          <a:endParaRPr lang="pt-BR"/>
        </a:p>
      </dgm:t>
    </dgm:pt>
    <dgm:pt modelId="{8DCFF8C4-B6C9-4917-AA7C-7D0A4EF9D2D5}" type="pres">
      <dgm:prSet presAssocID="{E67CE153-5740-48E8-BA3C-9B7361864916}" presName="dummy" presStyleCnt="0"/>
      <dgm:spPr/>
    </dgm:pt>
    <dgm:pt modelId="{38EFDE8A-9BE3-424A-8AE4-F56A203CBCEB}" type="pres">
      <dgm:prSet presAssocID="{E67CE153-5740-48E8-BA3C-9B7361864916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BF15441-EB3C-462B-97B0-E09826FD39A5}" type="pres">
      <dgm:prSet presAssocID="{AD930FF6-A965-43AA-A49C-7300FA9D0F1C}" presName="sibTrans" presStyleLbl="node1" presStyleIdx="2" presStyleCnt="5"/>
      <dgm:spPr/>
      <dgm:t>
        <a:bodyPr/>
        <a:lstStyle/>
        <a:p>
          <a:endParaRPr lang="pt-BR"/>
        </a:p>
      </dgm:t>
    </dgm:pt>
    <dgm:pt modelId="{313DFEEB-78ED-449A-BCC8-1718D29A9934}" type="pres">
      <dgm:prSet presAssocID="{82BC8CE1-9792-490E-B8F1-B429F2E8387E}" presName="dummy" presStyleCnt="0"/>
      <dgm:spPr/>
    </dgm:pt>
    <dgm:pt modelId="{7AD920A3-CA46-4197-BE0A-765291C5EBE0}" type="pres">
      <dgm:prSet presAssocID="{82BC8CE1-9792-490E-B8F1-B429F2E8387E}" presName="node" presStyleLbl="revTx" presStyleIdx="3" presStyleCnt="5" custScaleX="13657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E0DC87-D3A1-46CD-84FF-543CA8830B19}" type="pres">
      <dgm:prSet presAssocID="{06106693-741F-4CAB-BABC-AFED76CC5B2A}" presName="sibTrans" presStyleLbl="node1" presStyleIdx="3" presStyleCnt="5"/>
      <dgm:spPr/>
      <dgm:t>
        <a:bodyPr/>
        <a:lstStyle/>
        <a:p>
          <a:endParaRPr lang="pt-BR"/>
        </a:p>
      </dgm:t>
    </dgm:pt>
    <dgm:pt modelId="{2D95AC19-1633-4E58-893E-C740ADCBD8F2}" type="pres">
      <dgm:prSet presAssocID="{8ACB534D-08D5-44E7-9B3C-FE6EF8C0D0F7}" presName="dummy" presStyleCnt="0"/>
      <dgm:spPr/>
    </dgm:pt>
    <dgm:pt modelId="{98B80A42-30A4-45AE-A426-DFFDC037185B}" type="pres">
      <dgm:prSet presAssocID="{8ACB534D-08D5-44E7-9B3C-FE6EF8C0D0F7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2CCFAA-AA30-43C9-91A5-7195BC05DAC7}" type="pres">
      <dgm:prSet presAssocID="{71EBBFC5-FA71-48A0-A85C-C6AFBA34477A}" presName="sibTrans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F434AE9D-32D2-4B34-B700-7BF226A18E72}" type="presOf" srcId="{AD930FF6-A965-43AA-A49C-7300FA9D0F1C}" destId="{EBF15441-EB3C-462B-97B0-E09826FD39A5}" srcOrd="0" destOrd="0" presId="urn:microsoft.com/office/officeart/2005/8/layout/cycle1"/>
    <dgm:cxn modelId="{7ECC24B9-8FE4-4B04-95F8-3E087D73432B}" srcId="{F8CB8FE0-ECC6-42E7-9FFC-3736DA8004C3}" destId="{E67CE153-5740-48E8-BA3C-9B7361864916}" srcOrd="2" destOrd="0" parTransId="{D763AEB7-C086-4BC1-B6D3-C3463333A4EE}" sibTransId="{AD930FF6-A965-43AA-A49C-7300FA9D0F1C}"/>
    <dgm:cxn modelId="{5AA2B3E0-E127-4DE2-AD6C-5CC147AE5EB8}" type="presOf" srcId="{CEB706D8-569D-467F-8EF7-28C71AA591E7}" destId="{9C388FFF-ABB0-42F9-8C25-B3780DD5FA59}" srcOrd="0" destOrd="0" presId="urn:microsoft.com/office/officeart/2005/8/layout/cycle1"/>
    <dgm:cxn modelId="{8C62B012-3152-4739-9154-6A1BA41389D2}" type="presOf" srcId="{6A8D64B7-CE3E-45E8-B0CE-D9F0DDB58C3F}" destId="{335FA2A4-41CA-4087-881F-A6898BF887EF}" srcOrd="0" destOrd="0" presId="urn:microsoft.com/office/officeart/2005/8/layout/cycle1"/>
    <dgm:cxn modelId="{25799801-541B-4C87-B404-795954C30173}" type="presOf" srcId="{E67CE153-5740-48E8-BA3C-9B7361864916}" destId="{38EFDE8A-9BE3-424A-8AE4-F56A203CBCEB}" srcOrd="0" destOrd="0" presId="urn:microsoft.com/office/officeart/2005/8/layout/cycle1"/>
    <dgm:cxn modelId="{F2297EEA-8034-4134-A5D4-F3FAEBDC8C12}" type="presOf" srcId="{8ACB534D-08D5-44E7-9B3C-FE6EF8C0D0F7}" destId="{98B80A42-30A4-45AE-A426-DFFDC037185B}" srcOrd="0" destOrd="0" presId="urn:microsoft.com/office/officeart/2005/8/layout/cycle1"/>
    <dgm:cxn modelId="{49802D34-4BAB-4E8F-8706-48344630CB14}" srcId="{F8CB8FE0-ECC6-42E7-9FFC-3736DA8004C3}" destId="{8ACB534D-08D5-44E7-9B3C-FE6EF8C0D0F7}" srcOrd="4" destOrd="0" parTransId="{B81C5672-25A7-46EC-9553-02F63065000B}" sibTransId="{71EBBFC5-FA71-48A0-A85C-C6AFBA34477A}"/>
    <dgm:cxn modelId="{DE834D8A-E1C6-4ECF-9C16-75F00D09EF8E}" type="presOf" srcId="{82BC8CE1-9792-490E-B8F1-B429F2E8387E}" destId="{7AD920A3-CA46-4197-BE0A-765291C5EBE0}" srcOrd="0" destOrd="0" presId="urn:microsoft.com/office/officeart/2005/8/layout/cycle1"/>
    <dgm:cxn modelId="{1B91850C-EF91-4F0B-8DD8-BA7375929EC4}" srcId="{F8CB8FE0-ECC6-42E7-9FFC-3736DA8004C3}" destId="{82BC8CE1-9792-490E-B8F1-B429F2E8387E}" srcOrd="3" destOrd="0" parTransId="{5842FD13-68E1-4A13-9FB3-44A73A7EF9DC}" sibTransId="{06106693-741F-4CAB-BABC-AFED76CC5B2A}"/>
    <dgm:cxn modelId="{0B8FD2DA-2C5D-40F2-9819-F0AB11E8E43D}" type="presOf" srcId="{06106693-741F-4CAB-BABC-AFED76CC5B2A}" destId="{20E0DC87-D3A1-46CD-84FF-543CA8830B19}" srcOrd="0" destOrd="0" presId="urn:microsoft.com/office/officeart/2005/8/layout/cycle1"/>
    <dgm:cxn modelId="{71AAA266-420C-42AE-8B28-AA2BEDDACF8B}" srcId="{F8CB8FE0-ECC6-42E7-9FFC-3736DA8004C3}" destId="{AA3D335C-D098-43E8-B020-9039C6472D6A}" srcOrd="0" destOrd="0" parTransId="{AD32616A-9691-4DC1-9FB3-DE866ACCF952}" sibTransId="{6A8D64B7-CE3E-45E8-B0CE-D9F0DDB58C3F}"/>
    <dgm:cxn modelId="{57C3C047-4F80-46ED-9C98-C8EDFD42714D}" type="presOf" srcId="{F8CB8FE0-ECC6-42E7-9FFC-3736DA8004C3}" destId="{632D0486-21FC-4587-9C0D-4E53F023255B}" srcOrd="0" destOrd="0" presId="urn:microsoft.com/office/officeart/2005/8/layout/cycle1"/>
    <dgm:cxn modelId="{FE7436C9-1886-432E-A7F4-38B5C91CD059}" type="presOf" srcId="{71EBBFC5-FA71-48A0-A85C-C6AFBA34477A}" destId="{B42CCFAA-AA30-43C9-91A5-7195BC05DAC7}" srcOrd="0" destOrd="0" presId="urn:microsoft.com/office/officeart/2005/8/layout/cycle1"/>
    <dgm:cxn modelId="{4D185EB9-66A2-4054-9398-81BBDB5C8AC4}" srcId="{F8CB8FE0-ECC6-42E7-9FFC-3736DA8004C3}" destId="{8533E78E-8A32-4723-B39A-24227815471E}" srcOrd="1" destOrd="0" parTransId="{DE19513F-AFD6-4BE7-B3AE-DFC1CE36DD0F}" sibTransId="{CEB706D8-569D-467F-8EF7-28C71AA591E7}"/>
    <dgm:cxn modelId="{98CBD5B3-A667-49E0-868C-A92557377E22}" type="presOf" srcId="{8533E78E-8A32-4723-B39A-24227815471E}" destId="{985D5AFB-4814-46E4-877E-0EFE3938D826}" srcOrd="0" destOrd="0" presId="urn:microsoft.com/office/officeart/2005/8/layout/cycle1"/>
    <dgm:cxn modelId="{702D18C9-462A-4342-ADF7-48A6EE4D839F}" type="presOf" srcId="{AA3D335C-D098-43E8-B020-9039C6472D6A}" destId="{D1773C4F-9E04-4098-B639-B321EE837546}" srcOrd="0" destOrd="0" presId="urn:microsoft.com/office/officeart/2005/8/layout/cycle1"/>
    <dgm:cxn modelId="{674E6835-38C5-4EAE-A2BE-07B00F821E8A}" type="presParOf" srcId="{632D0486-21FC-4587-9C0D-4E53F023255B}" destId="{70234F3D-02E4-4252-9FD5-BC4C493D449A}" srcOrd="0" destOrd="0" presId="urn:microsoft.com/office/officeart/2005/8/layout/cycle1"/>
    <dgm:cxn modelId="{2E7C65DE-1B99-49CA-9818-C9BD3089D3FC}" type="presParOf" srcId="{632D0486-21FC-4587-9C0D-4E53F023255B}" destId="{D1773C4F-9E04-4098-B639-B321EE837546}" srcOrd="1" destOrd="0" presId="urn:microsoft.com/office/officeart/2005/8/layout/cycle1"/>
    <dgm:cxn modelId="{6C17D773-04DB-46D1-A732-5EB4F271ACB3}" type="presParOf" srcId="{632D0486-21FC-4587-9C0D-4E53F023255B}" destId="{335FA2A4-41CA-4087-881F-A6898BF887EF}" srcOrd="2" destOrd="0" presId="urn:microsoft.com/office/officeart/2005/8/layout/cycle1"/>
    <dgm:cxn modelId="{602C6559-2F74-4C67-B1E6-D5944D883C19}" type="presParOf" srcId="{632D0486-21FC-4587-9C0D-4E53F023255B}" destId="{D3326CBD-92EF-4D47-827F-A03C75BF8D1A}" srcOrd="3" destOrd="0" presId="urn:microsoft.com/office/officeart/2005/8/layout/cycle1"/>
    <dgm:cxn modelId="{A2E3E6FF-9ED0-4337-B0CB-C41B6312BCAB}" type="presParOf" srcId="{632D0486-21FC-4587-9C0D-4E53F023255B}" destId="{985D5AFB-4814-46E4-877E-0EFE3938D826}" srcOrd="4" destOrd="0" presId="urn:microsoft.com/office/officeart/2005/8/layout/cycle1"/>
    <dgm:cxn modelId="{50176C09-7301-43E7-9A34-6268FAF9ED19}" type="presParOf" srcId="{632D0486-21FC-4587-9C0D-4E53F023255B}" destId="{9C388FFF-ABB0-42F9-8C25-B3780DD5FA59}" srcOrd="5" destOrd="0" presId="urn:microsoft.com/office/officeart/2005/8/layout/cycle1"/>
    <dgm:cxn modelId="{994B8DD8-6791-4A39-AF35-DE2FCB567D48}" type="presParOf" srcId="{632D0486-21FC-4587-9C0D-4E53F023255B}" destId="{8DCFF8C4-B6C9-4917-AA7C-7D0A4EF9D2D5}" srcOrd="6" destOrd="0" presId="urn:microsoft.com/office/officeart/2005/8/layout/cycle1"/>
    <dgm:cxn modelId="{459E5CA3-2DB1-4647-A5C7-D233EC342C20}" type="presParOf" srcId="{632D0486-21FC-4587-9C0D-4E53F023255B}" destId="{38EFDE8A-9BE3-424A-8AE4-F56A203CBCEB}" srcOrd="7" destOrd="0" presId="urn:microsoft.com/office/officeart/2005/8/layout/cycle1"/>
    <dgm:cxn modelId="{BF839204-D7F1-4F9A-94AE-F37040214B2C}" type="presParOf" srcId="{632D0486-21FC-4587-9C0D-4E53F023255B}" destId="{EBF15441-EB3C-462B-97B0-E09826FD39A5}" srcOrd="8" destOrd="0" presId="urn:microsoft.com/office/officeart/2005/8/layout/cycle1"/>
    <dgm:cxn modelId="{E187E18E-6566-4E0B-8842-5B6639D00E62}" type="presParOf" srcId="{632D0486-21FC-4587-9C0D-4E53F023255B}" destId="{313DFEEB-78ED-449A-BCC8-1718D29A9934}" srcOrd="9" destOrd="0" presId="urn:microsoft.com/office/officeart/2005/8/layout/cycle1"/>
    <dgm:cxn modelId="{5CDBCFFC-4115-40B5-9CA1-E3F9098D7004}" type="presParOf" srcId="{632D0486-21FC-4587-9C0D-4E53F023255B}" destId="{7AD920A3-CA46-4197-BE0A-765291C5EBE0}" srcOrd="10" destOrd="0" presId="urn:microsoft.com/office/officeart/2005/8/layout/cycle1"/>
    <dgm:cxn modelId="{ADEC8E82-C58A-4690-836F-FB3A5151A1AE}" type="presParOf" srcId="{632D0486-21FC-4587-9C0D-4E53F023255B}" destId="{20E0DC87-D3A1-46CD-84FF-543CA8830B19}" srcOrd="11" destOrd="0" presId="urn:microsoft.com/office/officeart/2005/8/layout/cycle1"/>
    <dgm:cxn modelId="{6A54CCB4-ADAB-4DE4-BFF9-BDFE81CE5997}" type="presParOf" srcId="{632D0486-21FC-4587-9C0D-4E53F023255B}" destId="{2D95AC19-1633-4E58-893E-C740ADCBD8F2}" srcOrd="12" destOrd="0" presId="urn:microsoft.com/office/officeart/2005/8/layout/cycle1"/>
    <dgm:cxn modelId="{14A2CB6E-8AEA-4B8C-BF17-FB0208FCAC98}" type="presParOf" srcId="{632D0486-21FC-4587-9C0D-4E53F023255B}" destId="{98B80A42-30A4-45AE-A426-DFFDC037185B}" srcOrd="13" destOrd="0" presId="urn:microsoft.com/office/officeart/2005/8/layout/cycle1"/>
    <dgm:cxn modelId="{91CD28BC-AE7B-4939-84D8-846EA01190D5}" type="presParOf" srcId="{632D0486-21FC-4587-9C0D-4E53F023255B}" destId="{B42CCFAA-AA30-43C9-91A5-7195BC05DAC7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273E18E-72CE-4B4B-AF81-1DC6BFD00925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480EEE4E-EC2F-4503-97DD-A6F2EF2EFA76}">
      <dgm:prSet phldrT="[Texto]" custT="1"/>
      <dgm:spPr/>
      <dgm:t>
        <a:bodyPr/>
        <a:lstStyle/>
        <a:p>
          <a:r>
            <a:rPr lang="pt-BR" sz="16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DE SÓCIOS</a:t>
          </a:r>
          <a:endParaRPr lang="pt-BR" sz="16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594FA6-4B60-4E64-A885-ABEFF4903C6B}" type="parTrans" cxnId="{7D939AC1-8C61-4312-9643-8CAA46E18E0E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22C3BF-A4EA-4826-BEC9-7E65B96BF870}" type="sibTrans" cxnId="{7D939AC1-8C61-4312-9643-8CAA46E18E0E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199A4-5878-419C-91BA-75E6199726F7}">
      <dgm:prSet phldrT="[Texto]" custT="1"/>
      <dgm:spPr/>
      <dgm:t>
        <a:bodyPr/>
        <a:lstStyle/>
        <a:p>
          <a:r>
            <a:rPr lang="pt-BR" sz="16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OPERACIONAIS (JURÍDICAS)</a:t>
          </a:r>
          <a:endParaRPr lang="pt-BR" sz="16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70F77-C586-4EED-AE6C-ECB5B1B8B63F}" type="parTrans" cxnId="{EA250F5C-CEEF-4E19-BDFE-70F9997E9B5B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47E26F-B838-43C8-8E55-0DBBDBD16F6E}" type="sibTrans" cxnId="{EA250F5C-CEEF-4E19-BDFE-70F9997E9B5B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CA86A4-426E-4B9D-9EE0-A2AA2A1DBB21}">
      <dgm:prSet phldrT="[Texto]" custT="1"/>
      <dgm:spPr/>
      <dgm:t>
        <a:bodyPr/>
        <a:lstStyle/>
        <a:p>
          <a:r>
            <a:rPr lang="pt-BR" sz="16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ADMINISTRATIVAS</a:t>
          </a:r>
          <a:endParaRPr lang="pt-BR" sz="16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D04515-CF9B-444A-846C-B27EFE6E9861}" type="parTrans" cxnId="{EEB1DD9D-CE89-41DB-A9AC-3A802F129718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716A7D-CCB3-4A3E-B85F-B03BB16648E0}" type="sibTrans" cxnId="{EEB1DD9D-CE89-41DB-A9AC-3A802F129718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B989B-C23D-4540-936D-AC25C51A9F6E}">
      <dgm:prSet phldrT="[Texto]" custT="1"/>
      <dgm:spPr/>
      <dgm:t>
        <a:bodyPr/>
        <a:lstStyle/>
        <a:p>
          <a:r>
            <a:rPr lang="pt-BR" sz="16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EMPRESAS PARCEIRAS</a:t>
          </a:r>
          <a:endParaRPr lang="pt-BR" sz="16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2AD8C6-058E-4EEF-8F5C-3BF103482F1E}" type="parTrans" cxnId="{8C0093FE-5DB2-4895-8D23-266E2AEE3061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5A5E0C-F53D-40DE-92F2-BDDD58C307B1}" type="sibTrans" cxnId="{8C0093FE-5DB2-4895-8D23-266E2AEE3061}">
      <dgm:prSet/>
      <dgm:spPr/>
      <dgm:t>
        <a:bodyPr/>
        <a:lstStyle/>
        <a:p>
          <a:endParaRPr lang="pt-BR" sz="160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DD7FE8-382A-4437-9CE2-7C4861D6DDD3}" type="pres">
      <dgm:prSet presAssocID="{0273E18E-72CE-4B4B-AF81-1DC6BFD009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D518040-2DF9-4CD1-A2BE-1869BCF11E04}" type="pres">
      <dgm:prSet presAssocID="{480EEE4E-EC2F-4503-97DD-A6F2EF2EFA76}" presName="hierRoot1" presStyleCnt="0">
        <dgm:presLayoutVars>
          <dgm:hierBranch val="init"/>
        </dgm:presLayoutVars>
      </dgm:prSet>
      <dgm:spPr/>
    </dgm:pt>
    <dgm:pt modelId="{AA48249E-7599-41AD-BD42-C5B425FE6789}" type="pres">
      <dgm:prSet presAssocID="{480EEE4E-EC2F-4503-97DD-A6F2EF2EFA76}" presName="rootComposite1" presStyleCnt="0"/>
      <dgm:spPr/>
    </dgm:pt>
    <dgm:pt modelId="{7E0BE584-6EA0-49C7-852F-0038E51EFEA5}" type="pres">
      <dgm:prSet presAssocID="{480EEE4E-EC2F-4503-97DD-A6F2EF2EFA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BDA13A-EF9F-48A5-905B-798D3CC7AD2E}" type="pres">
      <dgm:prSet presAssocID="{480EEE4E-EC2F-4503-97DD-A6F2EF2EFA7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02A6500C-EA69-4D2C-9556-AB938CDF77BA}" type="pres">
      <dgm:prSet presAssocID="{480EEE4E-EC2F-4503-97DD-A6F2EF2EFA76}" presName="hierChild2" presStyleCnt="0"/>
      <dgm:spPr/>
    </dgm:pt>
    <dgm:pt modelId="{3C6ED3DC-007B-4FEE-BFCA-7CC130FAF3D8}" type="pres">
      <dgm:prSet presAssocID="{9DF70F77-C586-4EED-AE6C-ECB5B1B8B63F}" presName="Name37" presStyleLbl="parChTrans1D2" presStyleIdx="0" presStyleCnt="3"/>
      <dgm:spPr/>
      <dgm:t>
        <a:bodyPr/>
        <a:lstStyle/>
        <a:p>
          <a:endParaRPr lang="pt-BR"/>
        </a:p>
      </dgm:t>
    </dgm:pt>
    <dgm:pt modelId="{92AC60A4-2088-4036-8655-B78C21F314CD}" type="pres">
      <dgm:prSet presAssocID="{276199A4-5878-419C-91BA-75E6199726F7}" presName="hierRoot2" presStyleCnt="0">
        <dgm:presLayoutVars>
          <dgm:hierBranch val="init"/>
        </dgm:presLayoutVars>
      </dgm:prSet>
      <dgm:spPr/>
    </dgm:pt>
    <dgm:pt modelId="{3493C8B7-B735-4981-8C4B-9729C5A09AC4}" type="pres">
      <dgm:prSet presAssocID="{276199A4-5878-419C-91BA-75E6199726F7}" presName="rootComposite" presStyleCnt="0"/>
      <dgm:spPr/>
    </dgm:pt>
    <dgm:pt modelId="{DAD46A0F-21A9-4481-91D0-581E9CDDE86F}" type="pres">
      <dgm:prSet presAssocID="{276199A4-5878-419C-91BA-75E6199726F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85F60B-2155-4B53-AB27-A2FBC664F8EA}" type="pres">
      <dgm:prSet presAssocID="{276199A4-5878-419C-91BA-75E6199726F7}" presName="rootConnector" presStyleLbl="node2" presStyleIdx="0" presStyleCnt="3"/>
      <dgm:spPr/>
      <dgm:t>
        <a:bodyPr/>
        <a:lstStyle/>
        <a:p>
          <a:endParaRPr lang="pt-BR"/>
        </a:p>
      </dgm:t>
    </dgm:pt>
    <dgm:pt modelId="{E9DCBE2D-786C-4AAB-B8AE-6A3D06483F6B}" type="pres">
      <dgm:prSet presAssocID="{276199A4-5878-419C-91BA-75E6199726F7}" presName="hierChild4" presStyleCnt="0"/>
      <dgm:spPr/>
    </dgm:pt>
    <dgm:pt modelId="{16A82230-9CF2-4516-907E-5DB9051FB1AF}" type="pres">
      <dgm:prSet presAssocID="{276199A4-5878-419C-91BA-75E6199726F7}" presName="hierChild5" presStyleCnt="0"/>
      <dgm:spPr/>
    </dgm:pt>
    <dgm:pt modelId="{77A2312E-2546-4F53-A551-1357C76E88D3}" type="pres">
      <dgm:prSet presAssocID="{58D04515-CF9B-444A-846C-B27EFE6E9861}" presName="Name37" presStyleLbl="parChTrans1D2" presStyleIdx="1" presStyleCnt="3"/>
      <dgm:spPr/>
      <dgm:t>
        <a:bodyPr/>
        <a:lstStyle/>
        <a:p>
          <a:endParaRPr lang="pt-BR"/>
        </a:p>
      </dgm:t>
    </dgm:pt>
    <dgm:pt modelId="{1DA3E9AD-18CB-4E25-A5AA-C1434A68E240}" type="pres">
      <dgm:prSet presAssocID="{52CA86A4-426E-4B9D-9EE0-A2AA2A1DBB21}" presName="hierRoot2" presStyleCnt="0">
        <dgm:presLayoutVars>
          <dgm:hierBranch val="init"/>
        </dgm:presLayoutVars>
      </dgm:prSet>
      <dgm:spPr/>
    </dgm:pt>
    <dgm:pt modelId="{5669B411-7231-48D7-9820-69E5007588A3}" type="pres">
      <dgm:prSet presAssocID="{52CA86A4-426E-4B9D-9EE0-A2AA2A1DBB21}" presName="rootComposite" presStyleCnt="0"/>
      <dgm:spPr/>
    </dgm:pt>
    <dgm:pt modelId="{C5331094-6052-419A-84AA-340557C5AB3B}" type="pres">
      <dgm:prSet presAssocID="{52CA86A4-426E-4B9D-9EE0-A2AA2A1DBB2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4EE0B6E-3B6C-49BE-9AD7-F7354B45C16F}" type="pres">
      <dgm:prSet presAssocID="{52CA86A4-426E-4B9D-9EE0-A2AA2A1DBB21}" presName="rootConnector" presStyleLbl="node2" presStyleIdx="1" presStyleCnt="3"/>
      <dgm:spPr/>
      <dgm:t>
        <a:bodyPr/>
        <a:lstStyle/>
        <a:p>
          <a:endParaRPr lang="pt-BR"/>
        </a:p>
      </dgm:t>
    </dgm:pt>
    <dgm:pt modelId="{76F2922D-A9E0-4A1A-9BB8-C3B9543B3F26}" type="pres">
      <dgm:prSet presAssocID="{52CA86A4-426E-4B9D-9EE0-A2AA2A1DBB21}" presName="hierChild4" presStyleCnt="0"/>
      <dgm:spPr/>
    </dgm:pt>
    <dgm:pt modelId="{1A9C2F31-2E73-41B2-9842-9FFE8760751A}" type="pres">
      <dgm:prSet presAssocID="{52CA86A4-426E-4B9D-9EE0-A2AA2A1DBB21}" presName="hierChild5" presStyleCnt="0"/>
      <dgm:spPr/>
    </dgm:pt>
    <dgm:pt modelId="{44EB7093-4524-4718-8782-90C400D800C6}" type="pres">
      <dgm:prSet presAssocID="{0C2AD8C6-058E-4EEF-8F5C-3BF103482F1E}" presName="Name37" presStyleLbl="parChTrans1D2" presStyleIdx="2" presStyleCnt="3"/>
      <dgm:spPr/>
      <dgm:t>
        <a:bodyPr/>
        <a:lstStyle/>
        <a:p>
          <a:endParaRPr lang="pt-BR"/>
        </a:p>
      </dgm:t>
    </dgm:pt>
    <dgm:pt modelId="{9249CC43-B1F8-4D4F-8A53-39FBFBA50827}" type="pres">
      <dgm:prSet presAssocID="{09CB989B-C23D-4540-936D-AC25C51A9F6E}" presName="hierRoot2" presStyleCnt="0">
        <dgm:presLayoutVars>
          <dgm:hierBranch val="init"/>
        </dgm:presLayoutVars>
      </dgm:prSet>
      <dgm:spPr/>
    </dgm:pt>
    <dgm:pt modelId="{9C158449-578F-4C0B-A65C-A6942390A2DA}" type="pres">
      <dgm:prSet presAssocID="{09CB989B-C23D-4540-936D-AC25C51A9F6E}" presName="rootComposite" presStyleCnt="0"/>
      <dgm:spPr/>
    </dgm:pt>
    <dgm:pt modelId="{FFCB9D95-2DBD-4824-9FA8-7CEE4004A7C5}" type="pres">
      <dgm:prSet presAssocID="{09CB989B-C23D-4540-936D-AC25C51A9F6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6DCCE9-1282-40B6-9C65-6D33E52B6295}" type="pres">
      <dgm:prSet presAssocID="{09CB989B-C23D-4540-936D-AC25C51A9F6E}" presName="rootConnector" presStyleLbl="node2" presStyleIdx="2" presStyleCnt="3"/>
      <dgm:spPr/>
      <dgm:t>
        <a:bodyPr/>
        <a:lstStyle/>
        <a:p>
          <a:endParaRPr lang="pt-BR"/>
        </a:p>
      </dgm:t>
    </dgm:pt>
    <dgm:pt modelId="{76EF4122-2128-4678-BECA-0A530E320203}" type="pres">
      <dgm:prSet presAssocID="{09CB989B-C23D-4540-936D-AC25C51A9F6E}" presName="hierChild4" presStyleCnt="0"/>
      <dgm:spPr/>
    </dgm:pt>
    <dgm:pt modelId="{0A1D5253-98D0-49ED-B906-3D8C2AC2D542}" type="pres">
      <dgm:prSet presAssocID="{09CB989B-C23D-4540-936D-AC25C51A9F6E}" presName="hierChild5" presStyleCnt="0"/>
      <dgm:spPr/>
    </dgm:pt>
    <dgm:pt modelId="{A1DE61C8-F172-4831-B908-2812BD931C4C}" type="pres">
      <dgm:prSet presAssocID="{480EEE4E-EC2F-4503-97DD-A6F2EF2EFA76}" presName="hierChild3" presStyleCnt="0"/>
      <dgm:spPr/>
    </dgm:pt>
  </dgm:ptLst>
  <dgm:cxnLst>
    <dgm:cxn modelId="{72329D00-F422-479F-A596-4C0269712AF0}" type="presOf" srcId="{09CB989B-C23D-4540-936D-AC25C51A9F6E}" destId="{D66DCCE9-1282-40B6-9C65-6D33E52B6295}" srcOrd="1" destOrd="0" presId="urn:microsoft.com/office/officeart/2005/8/layout/orgChart1"/>
    <dgm:cxn modelId="{7D939AC1-8C61-4312-9643-8CAA46E18E0E}" srcId="{0273E18E-72CE-4B4B-AF81-1DC6BFD00925}" destId="{480EEE4E-EC2F-4503-97DD-A6F2EF2EFA76}" srcOrd="0" destOrd="0" parTransId="{84594FA6-4B60-4E64-A885-ABEFF4903C6B}" sibTransId="{6A22C3BF-A4EA-4826-BEC9-7E65B96BF870}"/>
    <dgm:cxn modelId="{9785846A-B0F5-4AA6-A438-40A31AFA0C86}" type="presOf" srcId="{0C2AD8C6-058E-4EEF-8F5C-3BF103482F1E}" destId="{44EB7093-4524-4718-8782-90C400D800C6}" srcOrd="0" destOrd="0" presId="urn:microsoft.com/office/officeart/2005/8/layout/orgChart1"/>
    <dgm:cxn modelId="{8A86B58E-68D2-4FE9-8DAE-076EDB2C8B6D}" type="presOf" srcId="{480EEE4E-EC2F-4503-97DD-A6F2EF2EFA76}" destId="{AABDA13A-EF9F-48A5-905B-798D3CC7AD2E}" srcOrd="1" destOrd="0" presId="urn:microsoft.com/office/officeart/2005/8/layout/orgChart1"/>
    <dgm:cxn modelId="{D0CC496A-6675-4512-B52E-40524F5AEBA5}" type="presOf" srcId="{52CA86A4-426E-4B9D-9EE0-A2AA2A1DBB21}" destId="{C5331094-6052-419A-84AA-340557C5AB3B}" srcOrd="0" destOrd="0" presId="urn:microsoft.com/office/officeart/2005/8/layout/orgChart1"/>
    <dgm:cxn modelId="{69757507-18E3-4C59-BFA2-63A4C5862E8C}" type="presOf" srcId="{58D04515-CF9B-444A-846C-B27EFE6E9861}" destId="{77A2312E-2546-4F53-A551-1357C76E88D3}" srcOrd="0" destOrd="0" presId="urn:microsoft.com/office/officeart/2005/8/layout/orgChart1"/>
    <dgm:cxn modelId="{2226844C-3A1D-4723-8D9E-CCC98C9E49F8}" type="presOf" srcId="{09CB989B-C23D-4540-936D-AC25C51A9F6E}" destId="{FFCB9D95-2DBD-4824-9FA8-7CEE4004A7C5}" srcOrd="0" destOrd="0" presId="urn:microsoft.com/office/officeart/2005/8/layout/orgChart1"/>
    <dgm:cxn modelId="{313C1403-C7D1-4940-9224-10AFFFCB78CB}" type="presOf" srcId="{9DF70F77-C586-4EED-AE6C-ECB5B1B8B63F}" destId="{3C6ED3DC-007B-4FEE-BFCA-7CC130FAF3D8}" srcOrd="0" destOrd="0" presId="urn:microsoft.com/office/officeart/2005/8/layout/orgChart1"/>
    <dgm:cxn modelId="{EA250F5C-CEEF-4E19-BDFE-70F9997E9B5B}" srcId="{480EEE4E-EC2F-4503-97DD-A6F2EF2EFA76}" destId="{276199A4-5878-419C-91BA-75E6199726F7}" srcOrd="0" destOrd="0" parTransId="{9DF70F77-C586-4EED-AE6C-ECB5B1B8B63F}" sibTransId="{8547E26F-B838-43C8-8E55-0DBBDBD16F6E}"/>
    <dgm:cxn modelId="{709A1700-BB87-47E9-9492-93E7A86EB70C}" type="presOf" srcId="{480EEE4E-EC2F-4503-97DD-A6F2EF2EFA76}" destId="{7E0BE584-6EA0-49C7-852F-0038E51EFEA5}" srcOrd="0" destOrd="0" presId="urn:microsoft.com/office/officeart/2005/8/layout/orgChart1"/>
    <dgm:cxn modelId="{1CBCA6CB-ADCC-41C9-BAA5-100D7F9C060F}" type="presOf" srcId="{0273E18E-72CE-4B4B-AF81-1DC6BFD00925}" destId="{0ADD7FE8-382A-4437-9CE2-7C4861D6DDD3}" srcOrd="0" destOrd="0" presId="urn:microsoft.com/office/officeart/2005/8/layout/orgChart1"/>
    <dgm:cxn modelId="{D7301657-899C-4D4E-9A22-32C87248E1A2}" type="presOf" srcId="{276199A4-5878-419C-91BA-75E6199726F7}" destId="{DAD46A0F-21A9-4481-91D0-581E9CDDE86F}" srcOrd="0" destOrd="0" presId="urn:microsoft.com/office/officeart/2005/8/layout/orgChart1"/>
    <dgm:cxn modelId="{39681F58-0307-46AC-AAF9-56558AF42C3C}" type="presOf" srcId="{52CA86A4-426E-4B9D-9EE0-A2AA2A1DBB21}" destId="{04EE0B6E-3B6C-49BE-9AD7-F7354B45C16F}" srcOrd="1" destOrd="0" presId="urn:microsoft.com/office/officeart/2005/8/layout/orgChart1"/>
    <dgm:cxn modelId="{8C0093FE-5DB2-4895-8D23-266E2AEE3061}" srcId="{480EEE4E-EC2F-4503-97DD-A6F2EF2EFA76}" destId="{09CB989B-C23D-4540-936D-AC25C51A9F6E}" srcOrd="2" destOrd="0" parTransId="{0C2AD8C6-058E-4EEF-8F5C-3BF103482F1E}" sibTransId="{AE5A5E0C-F53D-40DE-92F2-BDDD58C307B1}"/>
    <dgm:cxn modelId="{EEB1DD9D-CE89-41DB-A9AC-3A802F129718}" srcId="{480EEE4E-EC2F-4503-97DD-A6F2EF2EFA76}" destId="{52CA86A4-426E-4B9D-9EE0-A2AA2A1DBB21}" srcOrd="1" destOrd="0" parTransId="{58D04515-CF9B-444A-846C-B27EFE6E9861}" sibTransId="{2A716A7D-CCB3-4A3E-B85F-B03BB16648E0}"/>
    <dgm:cxn modelId="{D5D945C5-9F3C-4CD1-8B80-6833B971B841}" type="presOf" srcId="{276199A4-5878-419C-91BA-75E6199726F7}" destId="{DD85F60B-2155-4B53-AB27-A2FBC664F8EA}" srcOrd="1" destOrd="0" presId="urn:microsoft.com/office/officeart/2005/8/layout/orgChart1"/>
    <dgm:cxn modelId="{D5601EC7-43AA-4630-8874-DD59789B34E5}" type="presParOf" srcId="{0ADD7FE8-382A-4437-9CE2-7C4861D6DDD3}" destId="{ED518040-2DF9-4CD1-A2BE-1869BCF11E04}" srcOrd="0" destOrd="0" presId="urn:microsoft.com/office/officeart/2005/8/layout/orgChart1"/>
    <dgm:cxn modelId="{BC7F44A2-E869-49DA-A8DA-94FE9077C156}" type="presParOf" srcId="{ED518040-2DF9-4CD1-A2BE-1869BCF11E04}" destId="{AA48249E-7599-41AD-BD42-C5B425FE6789}" srcOrd="0" destOrd="0" presId="urn:microsoft.com/office/officeart/2005/8/layout/orgChart1"/>
    <dgm:cxn modelId="{6047393F-2489-4A56-8C39-9C18E3F66FAB}" type="presParOf" srcId="{AA48249E-7599-41AD-BD42-C5B425FE6789}" destId="{7E0BE584-6EA0-49C7-852F-0038E51EFEA5}" srcOrd="0" destOrd="0" presId="urn:microsoft.com/office/officeart/2005/8/layout/orgChart1"/>
    <dgm:cxn modelId="{ED83C20C-38AA-4CB9-ABE7-5C62BBA18C6C}" type="presParOf" srcId="{AA48249E-7599-41AD-BD42-C5B425FE6789}" destId="{AABDA13A-EF9F-48A5-905B-798D3CC7AD2E}" srcOrd="1" destOrd="0" presId="urn:microsoft.com/office/officeart/2005/8/layout/orgChart1"/>
    <dgm:cxn modelId="{BA9EF7E1-F292-48A4-AEF0-996F5EB07629}" type="presParOf" srcId="{ED518040-2DF9-4CD1-A2BE-1869BCF11E04}" destId="{02A6500C-EA69-4D2C-9556-AB938CDF77BA}" srcOrd="1" destOrd="0" presId="urn:microsoft.com/office/officeart/2005/8/layout/orgChart1"/>
    <dgm:cxn modelId="{EA8FDA93-B7A0-4403-879B-4DE1D19F411E}" type="presParOf" srcId="{02A6500C-EA69-4D2C-9556-AB938CDF77BA}" destId="{3C6ED3DC-007B-4FEE-BFCA-7CC130FAF3D8}" srcOrd="0" destOrd="0" presId="urn:microsoft.com/office/officeart/2005/8/layout/orgChart1"/>
    <dgm:cxn modelId="{7C8199B3-FA09-4E4A-B44D-3404F0C0ED2D}" type="presParOf" srcId="{02A6500C-EA69-4D2C-9556-AB938CDF77BA}" destId="{92AC60A4-2088-4036-8655-B78C21F314CD}" srcOrd="1" destOrd="0" presId="urn:microsoft.com/office/officeart/2005/8/layout/orgChart1"/>
    <dgm:cxn modelId="{A9638E34-3D58-487C-9B79-603D6AE7EFE9}" type="presParOf" srcId="{92AC60A4-2088-4036-8655-B78C21F314CD}" destId="{3493C8B7-B735-4981-8C4B-9729C5A09AC4}" srcOrd="0" destOrd="0" presId="urn:microsoft.com/office/officeart/2005/8/layout/orgChart1"/>
    <dgm:cxn modelId="{E9BC5861-777A-4CDD-8B42-CCADE74BB4CB}" type="presParOf" srcId="{3493C8B7-B735-4981-8C4B-9729C5A09AC4}" destId="{DAD46A0F-21A9-4481-91D0-581E9CDDE86F}" srcOrd="0" destOrd="0" presId="urn:microsoft.com/office/officeart/2005/8/layout/orgChart1"/>
    <dgm:cxn modelId="{61A8DB47-9B81-458F-B851-5C02151D4212}" type="presParOf" srcId="{3493C8B7-B735-4981-8C4B-9729C5A09AC4}" destId="{DD85F60B-2155-4B53-AB27-A2FBC664F8EA}" srcOrd="1" destOrd="0" presId="urn:microsoft.com/office/officeart/2005/8/layout/orgChart1"/>
    <dgm:cxn modelId="{AC54FC09-4AA1-41E3-85CB-D758C77E5ECB}" type="presParOf" srcId="{92AC60A4-2088-4036-8655-B78C21F314CD}" destId="{E9DCBE2D-786C-4AAB-B8AE-6A3D06483F6B}" srcOrd="1" destOrd="0" presId="urn:microsoft.com/office/officeart/2005/8/layout/orgChart1"/>
    <dgm:cxn modelId="{5502470B-3202-48D8-9943-BE44ADB52A36}" type="presParOf" srcId="{92AC60A4-2088-4036-8655-B78C21F314CD}" destId="{16A82230-9CF2-4516-907E-5DB9051FB1AF}" srcOrd="2" destOrd="0" presId="urn:microsoft.com/office/officeart/2005/8/layout/orgChart1"/>
    <dgm:cxn modelId="{2E167A6B-7307-4EB3-8B83-0FAC3C1C5642}" type="presParOf" srcId="{02A6500C-EA69-4D2C-9556-AB938CDF77BA}" destId="{77A2312E-2546-4F53-A551-1357C76E88D3}" srcOrd="2" destOrd="0" presId="urn:microsoft.com/office/officeart/2005/8/layout/orgChart1"/>
    <dgm:cxn modelId="{7208D671-3CCA-4F52-8A33-51E6DFB42165}" type="presParOf" srcId="{02A6500C-EA69-4D2C-9556-AB938CDF77BA}" destId="{1DA3E9AD-18CB-4E25-A5AA-C1434A68E240}" srcOrd="3" destOrd="0" presId="urn:microsoft.com/office/officeart/2005/8/layout/orgChart1"/>
    <dgm:cxn modelId="{5AE9E569-24DB-4265-B9E0-9D8D3F4EBB79}" type="presParOf" srcId="{1DA3E9AD-18CB-4E25-A5AA-C1434A68E240}" destId="{5669B411-7231-48D7-9820-69E5007588A3}" srcOrd="0" destOrd="0" presId="urn:microsoft.com/office/officeart/2005/8/layout/orgChart1"/>
    <dgm:cxn modelId="{0B05E798-E167-4E20-B222-07D5F2068796}" type="presParOf" srcId="{5669B411-7231-48D7-9820-69E5007588A3}" destId="{C5331094-6052-419A-84AA-340557C5AB3B}" srcOrd="0" destOrd="0" presId="urn:microsoft.com/office/officeart/2005/8/layout/orgChart1"/>
    <dgm:cxn modelId="{1B9AE9DB-F892-43E5-B89C-C17207ED8B2E}" type="presParOf" srcId="{5669B411-7231-48D7-9820-69E5007588A3}" destId="{04EE0B6E-3B6C-49BE-9AD7-F7354B45C16F}" srcOrd="1" destOrd="0" presId="urn:microsoft.com/office/officeart/2005/8/layout/orgChart1"/>
    <dgm:cxn modelId="{EBB61B0D-8D8E-440D-AA64-DC4159437FAC}" type="presParOf" srcId="{1DA3E9AD-18CB-4E25-A5AA-C1434A68E240}" destId="{76F2922D-A9E0-4A1A-9BB8-C3B9543B3F26}" srcOrd="1" destOrd="0" presId="urn:microsoft.com/office/officeart/2005/8/layout/orgChart1"/>
    <dgm:cxn modelId="{76B86D15-AA82-4F1D-809D-87FCEC631F78}" type="presParOf" srcId="{1DA3E9AD-18CB-4E25-A5AA-C1434A68E240}" destId="{1A9C2F31-2E73-41B2-9842-9FFE8760751A}" srcOrd="2" destOrd="0" presId="urn:microsoft.com/office/officeart/2005/8/layout/orgChart1"/>
    <dgm:cxn modelId="{CE1FF9CA-F029-4312-A6A6-ADF2DBF95548}" type="presParOf" srcId="{02A6500C-EA69-4D2C-9556-AB938CDF77BA}" destId="{44EB7093-4524-4718-8782-90C400D800C6}" srcOrd="4" destOrd="0" presId="urn:microsoft.com/office/officeart/2005/8/layout/orgChart1"/>
    <dgm:cxn modelId="{AA7DDA10-F9E0-448D-8367-53741FF16B8F}" type="presParOf" srcId="{02A6500C-EA69-4D2C-9556-AB938CDF77BA}" destId="{9249CC43-B1F8-4D4F-8A53-39FBFBA50827}" srcOrd="5" destOrd="0" presId="urn:microsoft.com/office/officeart/2005/8/layout/orgChart1"/>
    <dgm:cxn modelId="{BD7E0326-D922-4F0E-9332-E5EA5F75D54D}" type="presParOf" srcId="{9249CC43-B1F8-4D4F-8A53-39FBFBA50827}" destId="{9C158449-578F-4C0B-A65C-A6942390A2DA}" srcOrd="0" destOrd="0" presId="urn:microsoft.com/office/officeart/2005/8/layout/orgChart1"/>
    <dgm:cxn modelId="{D8D19CDF-AAC3-4C0E-9C68-368C6A768472}" type="presParOf" srcId="{9C158449-578F-4C0B-A65C-A6942390A2DA}" destId="{FFCB9D95-2DBD-4824-9FA8-7CEE4004A7C5}" srcOrd="0" destOrd="0" presId="urn:microsoft.com/office/officeart/2005/8/layout/orgChart1"/>
    <dgm:cxn modelId="{791693AE-660A-4D36-8325-15A9256EE688}" type="presParOf" srcId="{9C158449-578F-4C0B-A65C-A6942390A2DA}" destId="{D66DCCE9-1282-40B6-9C65-6D33E52B6295}" srcOrd="1" destOrd="0" presId="urn:microsoft.com/office/officeart/2005/8/layout/orgChart1"/>
    <dgm:cxn modelId="{ECC77390-3CFD-4FE9-B6CE-2FC926BE220A}" type="presParOf" srcId="{9249CC43-B1F8-4D4F-8A53-39FBFBA50827}" destId="{76EF4122-2128-4678-BECA-0A530E320203}" srcOrd="1" destOrd="0" presId="urn:microsoft.com/office/officeart/2005/8/layout/orgChart1"/>
    <dgm:cxn modelId="{DAE8A849-D871-41E3-947A-803A6A8617A8}" type="presParOf" srcId="{9249CC43-B1F8-4D4F-8A53-39FBFBA50827}" destId="{0A1D5253-98D0-49ED-B906-3D8C2AC2D542}" srcOrd="2" destOrd="0" presId="urn:microsoft.com/office/officeart/2005/8/layout/orgChart1"/>
    <dgm:cxn modelId="{50F009A5-DC9C-476F-B3AD-B9BA79D3BA61}" type="presParOf" srcId="{ED518040-2DF9-4CD1-A2BE-1869BCF11E04}" destId="{A1DE61C8-F172-4831-B908-2812BD931C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3B9B31E-1DF4-46A6-812E-775CE6E1F8B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444DCAEF-4D95-4882-9F6C-A5706097F545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1202C2-4BE8-4E9D-B2C7-3DDF3B89196C}" type="parTrans" cxnId="{7DBF8453-5BF3-469D-88EE-976EBF084C1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5AFD6E-7901-4E2A-B32F-DEC4F114BBFB}" type="sibTrans" cxnId="{7DBF8453-5BF3-469D-88EE-976EBF084C1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1ED5BC-95F0-4D78-9E77-EC5C96C49392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CR1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09E619-E976-41E8-B4F4-D307AD39E9A1}" type="parTrans" cxnId="{AD532B06-F486-47D0-8DB2-8D3B221945F2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C5F657-D671-4A67-B1EE-AB9E5ED894C9}" type="sibTrans" cxnId="{AD532B06-F486-47D0-8DB2-8D3B221945F2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0E5925-42D5-410A-B028-691D8E4D1AB7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CR2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6D1099-2442-4A20-841A-7A02ECB8B315}" type="parTrans" cxnId="{BE318CD7-094A-4653-B755-80F0FF46EA08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1FD9527-8858-4A46-94D8-FD0FB5ED205D}" type="sibTrans" cxnId="{BE318CD7-094A-4653-B755-80F0FF46EA08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1C18F13-678C-4063-BD6B-115A9AC98CA5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pt-BR" sz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CR3</a:t>
          </a:r>
          <a:endParaRPr lang="pt-BR" sz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D102BEB-8C87-4A6F-B7AA-4CE61FE4913E}" type="parTrans" cxnId="{381D2781-715C-4182-B300-63D32061A65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088092-1822-499D-BA87-C65F42265F55}" type="sibTrans" cxnId="{381D2781-715C-4182-B300-63D32061A655}">
      <dgm:prSet/>
      <dgm:spPr/>
      <dgm:t>
        <a:bodyPr/>
        <a:lstStyle/>
        <a:p>
          <a:endParaRPr lang="pt-BR" sz="120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1044A6-6AD2-4E27-A296-0B600A896494}" type="pres">
      <dgm:prSet presAssocID="{D3B9B31E-1DF4-46A6-812E-775CE6E1F8B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7A4E34ED-E752-49B4-AF35-427A33049EF6}" type="pres">
      <dgm:prSet presAssocID="{444DCAEF-4D95-4882-9F6C-A5706097F545}" presName="hierRoot1" presStyleCnt="0">
        <dgm:presLayoutVars>
          <dgm:hierBranch val="init"/>
        </dgm:presLayoutVars>
      </dgm:prSet>
      <dgm:spPr/>
    </dgm:pt>
    <dgm:pt modelId="{B583A559-D4EA-46A0-A14E-FABC004F52F2}" type="pres">
      <dgm:prSet presAssocID="{444DCAEF-4D95-4882-9F6C-A5706097F545}" presName="rootComposite1" presStyleCnt="0"/>
      <dgm:spPr/>
    </dgm:pt>
    <dgm:pt modelId="{54AF1CA6-5C39-4DC8-868F-154434437582}" type="pres">
      <dgm:prSet presAssocID="{444DCAEF-4D95-4882-9F6C-A5706097F54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39EAD96-C536-4A54-8DD9-02E94D7D71F6}" type="pres">
      <dgm:prSet presAssocID="{444DCAEF-4D95-4882-9F6C-A5706097F545}" presName="rootConnector1" presStyleLbl="node1" presStyleIdx="0" presStyleCnt="0"/>
      <dgm:spPr/>
      <dgm:t>
        <a:bodyPr/>
        <a:lstStyle/>
        <a:p>
          <a:endParaRPr lang="pt-BR"/>
        </a:p>
      </dgm:t>
    </dgm:pt>
    <dgm:pt modelId="{C8D3C2F0-5C83-4A5D-8BDD-5F80CF221F46}" type="pres">
      <dgm:prSet presAssocID="{444DCAEF-4D95-4882-9F6C-A5706097F545}" presName="hierChild2" presStyleCnt="0"/>
      <dgm:spPr/>
    </dgm:pt>
    <dgm:pt modelId="{5C7B4E19-7C71-4DB5-BD07-1E7968D56559}" type="pres">
      <dgm:prSet presAssocID="{9F09E619-E976-41E8-B4F4-D307AD39E9A1}" presName="Name37" presStyleLbl="parChTrans1D2" presStyleIdx="0" presStyleCnt="3"/>
      <dgm:spPr/>
      <dgm:t>
        <a:bodyPr/>
        <a:lstStyle/>
        <a:p>
          <a:endParaRPr lang="pt-BR"/>
        </a:p>
      </dgm:t>
    </dgm:pt>
    <dgm:pt modelId="{AB995556-1382-4708-8B6D-D979D7E53FA4}" type="pres">
      <dgm:prSet presAssocID="{E41ED5BC-95F0-4D78-9E77-EC5C96C49392}" presName="hierRoot2" presStyleCnt="0">
        <dgm:presLayoutVars>
          <dgm:hierBranch val="init"/>
        </dgm:presLayoutVars>
      </dgm:prSet>
      <dgm:spPr/>
    </dgm:pt>
    <dgm:pt modelId="{19AEF951-A3AA-4725-9188-1DDC674E8BA2}" type="pres">
      <dgm:prSet presAssocID="{E41ED5BC-95F0-4D78-9E77-EC5C96C49392}" presName="rootComposite" presStyleCnt="0"/>
      <dgm:spPr/>
    </dgm:pt>
    <dgm:pt modelId="{8A7A19E2-5915-4C23-AEDD-B404A28E3076}" type="pres">
      <dgm:prSet presAssocID="{E41ED5BC-95F0-4D78-9E77-EC5C96C4939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745FFCD-F926-4F71-AEE5-064B6B812AE0}" type="pres">
      <dgm:prSet presAssocID="{E41ED5BC-95F0-4D78-9E77-EC5C96C49392}" presName="rootConnector" presStyleLbl="node2" presStyleIdx="0" presStyleCnt="3"/>
      <dgm:spPr/>
      <dgm:t>
        <a:bodyPr/>
        <a:lstStyle/>
        <a:p>
          <a:endParaRPr lang="pt-BR"/>
        </a:p>
      </dgm:t>
    </dgm:pt>
    <dgm:pt modelId="{841231FA-1763-4BAD-A4B8-117219467060}" type="pres">
      <dgm:prSet presAssocID="{E41ED5BC-95F0-4D78-9E77-EC5C96C49392}" presName="hierChild4" presStyleCnt="0"/>
      <dgm:spPr/>
    </dgm:pt>
    <dgm:pt modelId="{B5B1B301-3839-40A9-895C-D896910D0C45}" type="pres">
      <dgm:prSet presAssocID="{E41ED5BC-95F0-4D78-9E77-EC5C96C49392}" presName="hierChild5" presStyleCnt="0"/>
      <dgm:spPr/>
    </dgm:pt>
    <dgm:pt modelId="{86B9C508-F9B4-4841-86EC-D5C278AFCB76}" type="pres">
      <dgm:prSet presAssocID="{7F6D1099-2442-4A20-841A-7A02ECB8B315}" presName="Name37" presStyleLbl="parChTrans1D2" presStyleIdx="1" presStyleCnt="3"/>
      <dgm:spPr/>
      <dgm:t>
        <a:bodyPr/>
        <a:lstStyle/>
        <a:p>
          <a:endParaRPr lang="pt-BR"/>
        </a:p>
      </dgm:t>
    </dgm:pt>
    <dgm:pt modelId="{FD857978-84D4-443A-B7F8-9EB68C394326}" type="pres">
      <dgm:prSet presAssocID="{540E5925-42D5-410A-B028-691D8E4D1AB7}" presName="hierRoot2" presStyleCnt="0">
        <dgm:presLayoutVars>
          <dgm:hierBranch val="init"/>
        </dgm:presLayoutVars>
      </dgm:prSet>
      <dgm:spPr/>
    </dgm:pt>
    <dgm:pt modelId="{6A459F82-372F-465F-B63A-700D458E980A}" type="pres">
      <dgm:prSet presAssocID="{540E5925-42D5-410A-B028-691D8E4D1AB7}" presName="rootComposite" presStyleCnt="0"/>
      <dgm:spPr/>
    </dgm:pt>
    <dgm:pt modelId="{D9C8A8F0-7B25-40AB-B103-DB8CE9FE6C33}" type="pres">
      <dgm:prSet presAssocID="{540E5925-42D5-410A-B028-691D8E4D1AB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26C50A3-9CD0-4EFC-BD21-99110D964D4E}" type="pres">
      <dgm:prSet presAssocID="{540E5925-42D5-410A-B028-691D8E4D1AB7}" presName="rootConnector" presStyleLbl="node2" presStyleIdx="1" presStyleCnt="3"/>
      <dgm:spPr/>
      <dgm:t>
        <a:bodyPr/>
        <a:lstStyle/>
        <a:p>
          <a:endParaRPr lang="pt-BR"/>
        </a:p>
      </dgm:t>
    </dgm:pt>
    <dgm:pt modelId="{406CB211-289A-4422-9E15-C08876E43D17}" type="pres">
      <dgm:prSet presAssocID="{540E5925-42D5-410A-B028-691D8E4D1AB7}" presName="hierChild4" presStyleCnt="0"/>
      <dgm:spPr/>
    </dgm:pt>
    <dgm:pt modelId="{AA344639-A3A5-4B41-99ED-07CC97699455}" type="pres">
      <dgm:prSet presAssocID="{540E5925-42D5-410A-B028-691D8E4D1AB7}" presName="hierChild5" presStyleCnt="0"/>
      <dgm:spPr/>
    </dgm:pt>
    <dgm:pt modelId="{EC037F2F-9FCE-4274-A080-B0A54BFA1FEB}" type="pres">
      <dgm:prSet presAssocID="{DD102BEB-8C87-4A6F-B7AA-4CE61FE4913E}" presName="Name37" presStyleLbl="parChTrans1D2" presStyleIdx="2" presStyleCnt="3"/>
      <dgm:spPr/>
      <dgm:t>
        <a:bodyPr/>
        <a:lstStyle/>
        <a:p>
          <a:endParaRPr lang="pt-BR"/>
        </a:p>
      </dgm:t>
    </dgm:pt>
    <dgm:pt modelId="{094ED31C-CFFA-4852-9A6E-0BEA7433AC80}" type="pres">
      <dgm:prSet presAssocID="{61C18F13-678C-4063-BD6B-115A9AC98CA5}" presName="hierRoot2" presStyleCnt="0">
        <dgm:presLayoutVars>
          <dgm:hierBranch val="init"/>
        </dgm:presLayoutVars>
      </dgm:prSet>
      <dgm:spPr/>
    </dgm:pt>
    <dgm:pt modelId="{F11E8933-8439-4332-8B1C-5FF2F8D834EB}" type="pres">
      <dgm:prSet presAssocID="{61C18F13-678C-4063-BD6B-115A9AC98CA5}" presName="rootComposite" presStyleCnt="0"/>
      <dgm:spPr/>
    </dgm:pt>
    <dgm:pt modelId="{EF7AD7BD-0EDD-483A-BA7E-DC645D712C75}" type="pres">
      <dgm:prSet presAssocID="{61C18F13-678C-4063-BD6B-115A9AC98CA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40CB26-3665-42BA-98C0-5AB28BB71B3B}" type="pres">
      <dgm:prSet presAssocID="{61C18F13-678C-4063-BD6B-115A9AC98CA5}" presName="rootConnector" presStyleLbl="node2" presStyleIdx="2" presStyleCnt="3"/>
      <dgm:spPr/>
      <dgm:t>
        <a:bodyPr/>
        <a:lstStyle/>
        <a:p>
          <a:endParaRPr lang="pt-BR"/>
        </a:p>
      </dgm:t>
    </dgm:pt>
    <dgm:pt modelId="{0D856091-B886-4997-B481-1C398A5893C1}" type="pres">
      <dgm:prSet presAssocID="{61C18F13-678C-4063-BD6B-115A9AC98CA5}" presName="hierChild4" presStyleCnt="0"/>
      <dgm:spPr/>
    </dgm:pt>
    <dgm:pt modelId="{D387AD5B-7C42-412E-82BB-2A4A8314B8E9}" type="pres">
      <dgm:prSet presAssocID="{61C18F13-678C-4063-BD6B-115A9AC98CA5}" presName="hierChild5" presStyleCnt="0"/>
      <dgm:spPr/>
    </dgm:pt>
    <dgm:pt modelId="{96EBC017-06B4-4FAA-9AD5-829BD6034DA9}" type="pres">
      <dgm:prSet presAssocID="{444DCAEF-4D95-4882-9F6C-A5706097F545}" presName="hierChild3" presStyleCnt="0"/>
      <dgm:spPr/>
    </dgm:pt>
  </dgm:ptLst>
  <dgm:cxnLst>
    <dgm:cxn modelId="{DD4707D9-1791-4B85-ABD2-F25F885B5221}" type="presOf" srcId="{7F6D1099-2442-4A20-841A-7A02ECB8B315}" destId="{86B9C508-F9B4-4841-86EC-D5C278AFCB76}" srcOrd="0" destOrd="0" presId="urn:microsoft.com/office/officeart/2005/8/layout/orgChart1"/>
    <dgm:cxn modelId="{7DBF8453-5BF3-469D-88EE-976EBF084C15}" srcId="{D3B9B31E-1DF4-46A6-812E-775CE6E1F8BF}" destId="{444DCAEF-4D95-4882-9F6C-A5706097F545}" srcOrd="0" destOrd="0" parTransId="{4D1202C2-4BE8-4E9D-B2C7-3DDF3B89196C}" sibTransId="{0F5AFD6E-7901-4E2A-B32F-DEC4F114BBFB}"/>
    <dgm:cxn modelId="{25F12213-6E12-446A-A9FD-01D9832E71F3}" type="presOf" srcId="{DD102BEB-8C87-4A6F-B7AA-4CE61FE4913E}" destId="{EC037F2F-9FCE-4274-A080-B0A54BFA1FEB}" srcOrd="0" destOrd="0" presId="urn:microsoft.com/office/officeart/2005/8/layout/orgChart1"/>
    <dgm:cxn modelId="{381D2781-715C-4182-B300-63D32061A655}" srcId="{444DCAEF-4D95-4882-9F6C-A5706097F545}" destId="{61C18F13-678C-4063-BD6B-115A9AC98CA5}" srcOrd="2" destOrd="0" parTransId="{DD102BEB-8C87-4A6F-B7AA-4CE61FE4913E}" sibTransId="{AF088092-1822-499D-BA87-C65F42265F55}"/>
    <dgm:cxn modelId="{608D0E25-AF0F-48DE-8803-1EFC4353D36A}" type="presOf" srcId="{E41ED5BC-95F0-4D78-9E77-EC5C96C49392}" destId="{8A7A19E2-5915-4C23-AEDD-B404A28E3076}" srcOrd="0" destOrd="0" presId="urn:microsoft.com/office/officeart/2005/8/layout/orgChart1"/>
    <dgm:cxn modelId="{A769931E-E3BE-4DEC-B1D3-D151802731EF}" type="presOf" srcId="{9F09E619-E976-41E8-B4F4-D307AD39E9A1}" destId="{5C7B4E19-7C71-4DB5-BD07-1E7968D56559}" srcOrd="0" destOrd="0" presId="urn:microsoft.com/office/officeart/2005/8/layout/orgChart1"/>
    <dgm:cxn modelId="{66161DD0-E20F-4D57-A536-E087D38492AD}" type="presOf" srcId="{E41ED5BC-95F0-4D78-9E77-EC5C96C49392}" destId="{3745FFCD-F926-4F71-AEE5-064B6B812AE0}" srcOrd="1" destOrd="0" presId="urn:microsoft.com/office/officeart/2005/8/layout/orgChart1"/>
    <dgm:cxn modelId="{F923D215-2C75-4F6F-AB27-D4B8B9E1F86E}" type="presOf" srcId="{61C18F13-678C-4063-BD6B-115A9AC98CA5}" destId="{EA40CB26-3665-42BA-98C0-5AB28BB71B3B}" srcOrd="1" destOrd="0" presId="urn:microsoft.com/office/officeart/2005/8/layout/orgChart1"/>
    <dgm:cxn modelId="{AD532B06-F486-47D0-8DB2-8D3B221945F2}" srcId="{444DCAEF-4D95-4882-9F6C-A5706097F545}" destId="{E41ED5BC-95F0-4D78-9E77-EC5C96C49392}" srcOrd="0" destOrd="0" parTransId="{9F09E619-E976-41E8-B4F4-D307AD39E9A1}" sibTransId="{C8C5F657-D671-4A67-B1EE-AB9E5ED894C9}"/>
    <dgm:cxn modelId="{BE318CD7-094A-4653-B755-80F0FF46EA08}" srcId="{444DCAEF-4D95-4882-9F6C-A5706097F545}" destId="{540E5925-42D5-410A-B028-691D8E4D1AB7}" srcOrd="1" destOrd="0" parTransId="{7F6D1099-2442-4A20-841A-7A02ECB8B315}" sibTransId="{F1FD9527-8858-4A46-94D8-FD0FB5ED205D}"/>
    <dgm:cxn modelId="{C98192FE-FF5A-43C1-8827-09AE21DD440E}" type="presOf" srcId="{444DCAEF-4D95-4882-9F6C-A5706097F545}" destId="{839EAD96-C536-4A54-8DD9-02E94D7D71F6}" srcOrd="1" destOrd="0" presId="urn:microsoft.com/office/officeart/2005/8/layout/orgChart1"/>
    <dgm:cxn modelId="{1EF3F3AD-E17E-4D10-A36F-E8F9A969BD12}" type="presOf" srcId="{540E5925-42D5-410A-B028-691D8E4D1AB7}" destId="{E26C50A3-9CD0-4EFC-BD21-99110D964D4E}" srcOrd="1" destOrd="0" presId="urn:microsoft.com/office/officeart/2005/8/layout/orgChart1"/>
    <dgm:cxn modelId="{F9BD7A33-3D1B-4EF9-969B-AD552F066599}" type="presOf" srcId="{D3B9B31E-1DF4-46A6-812E-775CE6E1F8BF}" destId="{E51044A6-6AD2-4E27-A296-0B600A896494}" srcOrd="0" destOrd="0" presId="urn:microsoft.com/office/officeart/2005/8/layout/orgChart1"/>
    <dgm:cxn modelId="{DDD164DD-D756-4383-9E15-97A818A7A262}" type="presOf" srcId="{444DCAEF-4D95-4882-9F6C-A5706097F545}" destId="{54AF1CA6-5C39-4DC8-868F-154434437582}" srcOrd="0" destOrd="0" presId="urn:microsoft.com/office/officeart/2005/8/layout/orgChart1"/>
    <dgm:cxn modelId="{2C108375-7D15-4F1B-8888-594A37C5F6B2}" type="presOf" srcId="{540E5925-42D5-410A-B028-691D8E4D1AB7}" destId="{D9C8A8F0-7B25-40AB-B103-DB8CE9FE6C33}" srcOrd="0" destOrd="0" presId="urn:microsoft.com/office/officeart/2005/8/layout/orgChart1"/>
    <dgm:cxn modelId="{FCFE9C3F-72B3-41E7-97E0-77982567C0DA}" type="presOf" srcId="{61C18F13-678C-4063-BD6B-115A9AC98CA5}" destId="{EF7AD7BD-0EDD-483A-BA7E-DC645D712C75}" srcOrd="0" destOrd="0" presId="urn:microsoft.com/office/officeart/2005/8/layout/orgChart1"/>
    <dgm:cxn modelId="{42386738-4514-46FA-9DFA-0E1DAF33B354}" type="presParOf" srcId="{E51044A6-6AD2-4E27-A296-0B600A896494}" destId="{7A4E34ED-E752-49B4-AF35-427A33049EF6}" srcOrd="0" destOrd="0" presId="urn:microsoft.com/office/officeart/2005/8/layout/orgChart1"/>
    <dgm:cxn modelId="{CBCD8238-1080-4866-8ED0-0CED7D135B46}" type="presParOf" srcId="{7A4E34ED-E752-49B4-AF35-427A33049EF6}" destId="{B583A559-D4EA-46A0-A14E-FABC004F52F2}" srcOrd="0" destOrd="0" presId="urn:microsoft.com/office/officeart/2005/8/layout/orgChart1"/>
    <dgm:cxn modelId="{8136C917-513A-4885-AAAB-E6519D39BDF1}" type="presParOf" srcId="{B583A559-D4EA-46A0-A14E-FABC004F52F2}" destId="{54AF1CA6-5C39-4DC8-868F-154434437582}" srcOrd="0" destOrd="0" presId="urn:microsoft.com/office/officeart/2005/8/layout/orgChart1"/>
    <dgm:cxn modelId="{A29FE46C-D8C5-4B95-BACC-2B1FCE34E7BC}" type="presParOf" srcId="{B583A559-D4EA-46A0-A14E-FABC004F52F2}" destId="{839EAD96-C536-4A54-8DD9-02E94D7D71F6}" srcOrd="1" destOrd="0" presId="urn:microsoft.com/office/officeart/2005/8/layout/orgChart1"/>
    <dgm:cxn modelId="{DD1DEDA2-34A8-4FB7-AC54-75A3B344D2C3}" type="presParOf" srcId="{7A4E34ED-E752-49B4-AF35-427A33049EF6}" destId="{C8D3C2F0-5C83-4A5D-8BDD-5F80CF221F46}" srcOrd="1" destOrd="0" presId="urn:microsoft.com/office/officeart/2005/8/layout/orgChart1"/>
    <dgm:cxn modelId="{9F787308-97DD-4946-8D09-16101587CB5A}" type="presParOf" srcId="{C8D3C2F0-5C83-4A5D-8BDD-5F80CF221F46}" destId="{5C7B4E19-7C71-4DB5-BD07-1E7968D56559}" srcOrd="0" destOrd="0" presId="urn:microsoft.com/office/officeart/2005/8/layout/orgChart1"/>
    <dgm:cxn modelId="{01BC56BE-5186-4F4E-B9A6-C3010974ADDF}" type="presParOf" srcId="{C8D3C2F0-5C83-4A5D-8BDD-5F80CF221F46}" destId="{AB995556-1382-4708-8B6D-D979D7E53FA4}" srcOrd="1" destOrd="0" presId="urn:microsoft.com/office/officeart/2005/8/layout/orgChart1"/>
    <dgm:cxn modelId="{E204E917-DF9E-4CA6-AA2D-73A768A4CA94}" type="presParOf" srcId="{AB995556-1382-4708-8B6D-D979D7E53FA4}" destId="{19AEF951-A3AA-4725-9188-1DDC674E8BA2}" srcOrd="0" destOrd="0" presId="urn:microsoft.com/office/officeart/2005/8/layout/orgChart1"/>
    <dgm:cxn modelId="{36711032-8BD8-47D2-BE47-4981E7B1DD34}" type="presParOf" srcId="{19AEF951-A3AA-4725-9188-1DDC674E8BA2}" destId="{8A7A19E2-5915-4C23-AEDD-B404A28E3076}" srcOrd="0" destOrd="0" presId="urn:microsoft.com/office/officeart/2005/8/layout/orgChart1"/>
    <dgm:cxn modelId="{F084A32D-0C72-4694-B204-89BED91B865C}" type="presParOf" srcId="{19AEF951-A3AA-4725-9188-1DDC674E8BA2}" destId="{3745FFCD-F926-4F71-AEE5-064B6B812AE0}" srcOrd="1" destOrd="0" presId="urn:microsoft.com/office/officeart/2005/8/layout/orgChart1"/>
    <dgm:cxn modelId="{6531B656-B350-489F-861A-E6723A4D6388}" type="presParOf" srcId="{AB995556-1382-4708-8B6D-D979D7E53FA4}" destId="{841231FA-1763-4BAD-A4B8-117219467060}" srcOrd="1" destOrd="0" presId="urn:microsoft.com/office/officeart/2005/8/layout/orgChart1"/>
    <dgm:cxn modelId="{B0AC1DB3-E16B-4F07-821E-56320D723BB4}" type="presParOf" srcId="{AB995556-1382-4708-8B6D-D979D7E53FA4}" destId="{B5B1B301-3839-40A9-895C-D896910D0C45}" srcOrd="2" destOrd="0" presId="urn:microsoft.com/office/officeart/2005/8/layout/orgChart1"/>
    <dgm:cxn modelId="{3EAF6501-954F-4D3F-9FDD-6816507EF0B4}" type="presParOf" srcId="{C8D3C2F0-5C83-4A5D-8BDD-5F80CF221F46}" destId="{86B9C508-F9B4-4841-86EC-D5C278AFCB76}" srcOrd="2" destOrd="0" presId="urn:microsoft.com/office/officeart/2005/8/layout/orgChart1"/>
    <dgm:cxn modelId="{082DB340-FD08-4F86-8BBD-4C1C62C6AEA8}" type="presParOf" srcId="{C8D3C2F0-5C83-4A5D-8BDD-5F80CF221F46}" destId="{FD857978-84D4-443A-B7F8-9EB68C394326}" srcOrd="3" destOrd="0" presId="urn:microsoft.com/office/officeart/2005/8/layout/orgChart1"/>
    <dgm:cxn modelId="{9FBA38FB-DB4F-49BB-9CBF-8657111BF9D5}" type="presParOf" srcId="{FD857978-84D4-443A-B7F8-9EB68C394326}" destId="{6A459F82-372F-465F-B63A-700D458E980A}" srcOrd="0" destOrd="0" presId="urn:microsoft.com/office/officeart/2005/8/layout/orgChart1"/>
    <dgm:cxn modelId="{A05F2D87-0947-4EC0-9011-68457C724069}" type="presParOf" srcId="{6A459F82-372F-465F-B63A-700D458E980A}" destId="{D9C8A8F0-7B25-40AB-B103-DB8CE9FE6C33}" srcOrd="0" destOrd="0" presId="urn:microsoft.com/office/officeart/2005/8/layout/orgChart1"/>
    <dgm:cxn modelId="{48056BC9-21C5-41D4-92C7-5F7D60A42834}" type="presParOf" srcId="{6A459F82-372F-465F-B63A-700D458E980A}" destId="{E26C50A3-9CD0-4EFC-BD21-99110D964D4E}" srcOrd="1" destOrd="0" presId="urn:microsoft.com/office/officeart/2005/8/layout/orgChart1"/>
    <dgm:cxn modelId="{C97842C4-CCCB-4BE5-8DF9-2F265307793B}" type="presParOf" srcId="{FD857978-84D4-443A-B7F8-9EB68C394326}" destId="{406CB211-289A-4422-9E15-C08876E43D17}" srcOrd="1" destOrd="0" presId="urn:microsoft.com/office/officeart/2005/8/layout/orgChart1"/>
    <dgm:cxn modelId="{63C37578-64BA-48DC-8C52-0E6CB7DC5B3C}" type="presParOf" srcId="{FD857978-84D4-443A-B7F8-9EB68C394326}" destId="{AA344639-A3A5-4B41-99ED-07CC97699455}" srcOrd="2" destOrd="0" presId="urn:microsoft.com/office/officeart/2005/8/layout/orgChart1"/>
    <dgm:cxn modelId="{11BA0BA3-015B-4EB5-AAD3-7EB5C0AC1F77}" type="presParOf" srcId="{C8D3C2F0-5C83-4A5D-8BDD-5F80CF221F46}" destId="{EC037F2F-9FCE-4274-A080-B0A54BFA1FEB}" srcOrd="4" destOrd="0" presId="urn:microsoft.com/office/officeart/2005/8/layout/orgChart1"/>
    <dgm:cxn modelId="{FC259473-3C08-4E0A-91B7-F16DF762DF26}" type="presParOf" srcId="{C8D3C2F0-5C83-4A5D-8BDD-5F80CF221F46}" destId="{094ED31C-CFFA-4852-9A6E-0BEA7433AC80}" srcOrd="5" destOrd="0" presId="urn:microsoft.com/office/officeart/2005/8/layout/orgChart1"/>
    <dgm:cxn modelId="{6B1FB8DC-E5BA-4967-BAF3-7E5DDC39F027}" type="presParOf" srcId="{094ED31C-CFFA-4852-9A6E-0BEA7433AC80}" destId="{F11E8933-8439-4332-8B1C-5FF2F8D834EB}" srcOrd="0" destOrd="0" presId="urn:microsoft.com/office/officeart/2005/8/layout/orgChart1"/>
    <dgm:cxn modelId="{61DCF7CA-70BA-4476-A85A-6563018558D0}" type="presParOf" srcId="{F11E8933-8439-4332-8B1C-5FF2F8D834EB}" destId="{EF7AD7BD-0EDD-483A-BA7E-DC645D712C75}" srcOrd="0" destOrd="0" presId="urn:microsoft.com/office/officeart/2005/8/layout/orgChart1"/>
    <dgm:cxn modelId="{6F7A2940-7564-496B-8676-C169E589A751}" type="presParOf" srcId="{F11E8933-8439-4332-8B1C-5FF2F8D834EB}" destId="{EA40CB26-3665-42BA-98C0-5AB28BB71B3B}" srcOrd="1" destOrd="0" presId="urn:microsoft.com/office/officeart/2005/8/layout/orgChart1"/>
    <dgm:cxn modelId="{E60C5E0C-D6EF-4213-A909-169A33C9B77A}" type="presParOf" srcId="{094ED31C-CFFA-4852-9A6E-0BEA7433AC80}" destId="{0D856091-B886-4997-B481-1C398A5893C1}" srcOrd="1" destOrd="0" presId="urn:microsoft.com/office/officeart/2005/8/layout/orgChart1"/>
    <dgm:cxn modelId="{09A62C32-7E5D-46DB-BEF1-58C22FBE8DD0}" type="presParOf" srcId="{094ED31C-CFFA-4852-9A6E-0BEA7433AC80}" destId="{D387AD5B-7C42-412E-82BB-2A4A8314B8E9}" srcOrd="2" destOrd="0" presId="urn:microsoft.com/office/officeart/2005/8/layout/orgChart1"/>
    <dgm:cxn modelId="{6B1D4304-7022-42DE-9796-68E3632AC53B}" type="presParOf" srcId="{7A4E34ED-E752-49B4-AF35-427A33049EF6}" destId="{96EBC017-06B4-4FAA-9AD5-829BD6034D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273E18E-72CE-4B4B-AF81-1DC6BFD00925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t-BR"/>
        </a:p>
      </dgm:t>
    </dgm:pt>
    <dgm:pt modelId="{480EEE4E-EC2F-4503-97DD-A6F2EF2EFA76}">
      <dgm:prSet phldrT="[Texto]" custT="1"/>
      <dgm:spPr/>
      <dgm:t>
        <a:bodyPr/>
        <a:lstStyle/>
        <a:p>
          <a:r>
            <a:rPr lang="pt-BR" sz="8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de sócios</a:t>
          </a:r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4594FA6-4B60-4E64-A885-ABEFF4903C6B}" type="parTrans" cxnId="{7D939AC1-8C61-4312-9643-8CAA46E18E0E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22C3BF-A4EA-4826-BEC9-7E65B96BF870}" type="sibTrans" cxnId="{7D939AC1-8C61-4312-9643-8CAA46E18E0E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6199A4-5878-419C-91BA-75E6199726F7}">
      <dgm:prSet phldrT="[Texto]" custT="1"/>
      <dgm:spPr/>
      <dgm:t>
        <a:bodyPr/>
        <a:lstStyle/>
        <a:p>
          <a:r>
            <a:rPr lang="pt-BR" sz="8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operacionais (jurídicas)</a:t>
          </a:r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F70F77-C586-4EED-AE6C-ECB5B1B8B63F}" type="parTrans" cxnId="{EA250F5C-CEEF-4E19-BDFE-70F9997E9B5B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47E26F-B838-43C8-8E55-0DBBDBD16F6E}" type="sibTrans" cxnId="{EA250F5C-CEEF-4E19-BDFE-70F9997E9B5B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CA86A4-426E-4B9D-9EE0-A2AA2A1DBB21}">
      <dgm:prSet phldrT="[Texto]" custT="1"/>
      <dgm:spPr/>
      <dgm:t>
        <a:bodyPr/>
        <a:lstStyle/>
        <a:p>
          <a:r>
            <a:rPr lang="pt-BR" sz="8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administrativas</a:t>
          </a:r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D04515-CF9B-444A-846C-B27EFE6E9861}" type="parTrans" cxnId="{EEB1DD9D-CE89-41DB-A9AC-3A802F129718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716A7D-CCB3-4A3E-B85F-B03BB16648E0}" type="sibTrans" cxnId="{EEB1DD9D-CE89-41DB-A9AC-3A802F129718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CB989B-C23D-4540-936D-AC25C51A9F6E}">
      <dgm:prSet phldrT="[Texto]" custT="1"/>
      <dgm:spPr/>
      <dgm:t>
        <a:bodyPr/>
        <a:lstStyle/>
        <a:p>
          <a:r>
            <a:rPr lang="pt-BR" sz="8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Empresas parceiras</a:t>
          </a:r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2AD8C6-058E-4EEF-8F5C-3BF103482F1E}" type="parTrans" cxnId="{8C0093FE-5DB2-4895-8D23-266E2AEE3061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5A5E0C-F53D-40DE-92F2-BDDD58C307B1}" type="sibTrans" cxnId="{8C0093FE-5DB2-4895-8D23-266E2AEE3061}">
      <dgm:prSet/>
      <dgm:spPr/>
      <dgm:t>
        <a:bodyPr/>
        <a:lstStyle/>
        <a:p>
          <a:endParaRPr lang="pt-BR" sz="8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ADD7FE8-382A-4437-9CE2-7C4861D6DDD3}" type="pres">
      <dgm:prSet presAssocID="{0273E18E-72CE-4B4B-AF81-1DC6BFD009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D518040-2DF9-4CD1-A2BE-1869BCF11E04}" type="pres">
      <dgm:prSet presAssocID="{480EEE4E-EC2F-4503-97DD-A6F2EF2EFA76}" presName="hierRoot1" presStyleCnt="0">
        <dgm:presLayoutVars>
          <dgm:hierBranch val="init"/>
        </dgm:presLayoutVars>
      </dgm:prSet>
      <dgm:spPr/>
    </dgm:pt>
    <dgm:pt modelId="{AA48249E-7599-41AD-BD42-C5B425FE6789}" type="pres">
      <dgm:prSet presAssocID="{480EEE4E-EC2F-4503-97DD-A6F2EF2EFA76}" presName="rootComposite1" presStyleCnt="0"/>
      <dgm:spPr/>
    </dgm:pt>
    <dgm:pt modelId="{7E0BE584-6EA0-49C7-852F-0038E51EFEA5}" type="pres">
      <dgm:prSet presAssocID="{480EEE4E-EC2F-4503-97DD-A6F2EF2EFA7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ABDA13A-EF9F-48A5-905B-798D3CC7AD2E}" type="pres">
      <dgm:prSet presAssocID="{480EEE4E-EC2F-4503-97DD-A6F2EF2EFA76}" presName="rootConnector1" presStyleLbl="node1" presStyleIdx="0" presStyleCnt="0"/>
      <dgm:spPr/>
      <dgm:t>
        <a:bodyPr/>
        <a:lstStyle/>
        <a:p>
          <a:endParaRPr lang="pt-BR"/>
        </a:p>
      </dgm:t>
    </dgm:pt>
    <dgm:pt modelId="{02A6500C-EA69-4D2C-9556-AB938CDF77BA}" type="pres">
      <dgm:prSet presAssocID="{480EEE4E-EC2F-4503-97DD-A6F2EF2EFA76}" presName="hierChild2" presStyleCnt="0"/>
      <dgm:spPr/>
    </dgm:pt>
    <dgm:pt modelId="{3C6ED3DC-007B-4FEE-BFCA-7CC130FAF3D8}" type="pres">
      <dgm:prSet presAssocID="{9DF70F77-C586-4EED-AE6C-ECB5B1B8B63F}" presName="Name37" presStyleLbl="parChTrans1D2" presStyleIdx="0" presStyleCnt="3"/>
      <dgm:spPr/>
      <dgm:t>
        <a:bodyPr/>
        <a:lstStyle/>
        <a:p>
          <a:endParaRPr lang="pt-BR"/>
        </a:p>
      </dgm:t>
    </dgm:pt>
    <dgm:pt modelId="{92AC60A4-2088-4036-8655-B78C21F314CD}" type="pres">
      <dgm:prSet presAssocID="{276199A4-5878-419C-91BA-75E6199726F7}" presName="hierRoot2" presStyleCnt="0">
        <dgm:presLayoutVars>
          <dgm:hierBranch val="init"/>
        </dgm:presLayoutVars>
      </dgm:prSet>
      <dgm:spPr/>
    </dgm:pt>
    <dgm:pt modelId="{3493C8B7-B735-4981-8C4B-9729C5A09AC4}" type="pres">
      <dgm:prSet presAssocID="{276199A4-5878-419C-91BA-75E6199726F7}" presName="rootComposite" presStyleCnt="0"/>
      <dgm:spPr/>
    </dgm:pt>
    <dgm:pt modelId="{DAD46A0F-21A9-4481-91D0-581E9CDDE86F}" type="pres">
      <dgm:prSet presAssocID="{276199A4-5878-419C-91BA-75E6199726F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D85F60B-2155-4B53-AB27-A2FBC664F8EA}" type="pres">
      <dgm:prSet presAssocID="{276199A4-5878-419C-91BA-75E6199726F7}" presName="rootConnector" presStyleLbl="node2" presStyleIdx="0" presStyleCnt="3"/>
      <dgm:spPr/>
      <dgm:t>
        <a:bodyPr/>
        <a:lstStyle/>
        <a:p>
          <a:endParaRPr lang="pt-BR"/>
        </a:p>
      </dgm:t>
    </dgm:pt>
    <dgm:pt modelId="{E9DCBE2D-786C-4AAB-B8AE-6A3D06483F6B}" type="pres">
      <dgm:prSet presAssocID="{276199A4-5878-419C-91BA-75E6199726F7}" presName="hierChild4" presStyleCnt="0"/>
      <dgm:spPr/>
    </dgm:pt>
    <dgm:pt modelId="{16A82230-9CF2-4516-907E-5DB9051FB1AF}" type="pres">
      <dgm:prSet presAssocID="{276199A4-5878-419C-91BA-75E6199726F7}" presName="hierChild5" presStyleCnt="0"/>
      <dgm:spPr/>
    </dgm:pt>
    <dgm:pt modelId="{77A2312E-2546-4F53-A551-1357C76E88D3}" type="pres">
      <dgm:prSet presAssocID="{58D04515-CF9B-444A-846C-B27EFE6E9861}" presName="Name37" presStyleLbl="parChTrans1D2" presStyleIdx="1" presStyleCnt="3"/>
      <dgm:spPr/>
      <dgm:t>
        <a:bodyPr/>
        <a:lstStyle/>
        <a:p>
          <a:endParaRPr lang="pt-BR"/>
        </a:p>
      </dgm:t>
    </dgm:pt>
    <dgm:pt modelId="{1DA3E9AD-18CB-4E25-A5AA-C1434A68E240}" type="pres">
      <dgm:prSet presAssocID="{52CA86A4-426E-4B9D-9EE0-A2AA2A1DBB21}" presName="hierRoot2" presStyleCnt="0">
        <dgm:presLayoutVars>
          <dgm:hierBranch val="init"/>
        </dgm:presLayoutVars>
      </dgm:prSet>
      <dgm:spPr/>
    </dgm:pt>
    <dgm:pt modelId="{5669B411-7231-48D7-9820-69E5007588A3}" type="pres">
      <dgm:prSet presAssocID="{52CA86A4-426E-4B9D-9EE0-A2AA2A1DBB21}" presName="rootComposite" presStyleCnt="0"/>
      <dgm:spPr/>
    </dgm:pt>
    <dgm:pt modelId="{C5331094-6052-419A-84AA-340557C5AB3B}" type="pres">
      <dgm:prSet presAssocID="{52CA86A4-426E-4B9D-9EE0-A2AA2A1DBB2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4EE0B6E-3B6C-49BE-9AD7-F7354B45C16F}" type="pres">
      <dgm:prSet presAssocID="{52CA86A4-426E-4B9D-9EE0-A2AA2A1DBB21}" presName="rootConnector" presStyleLbl="node2" presStyleIdx="1" presStyleCnt="3"/>
      <dgm:spPr/>
      <dgm:t>
        <a:bodyPr/>
        <a:lstStyle/>
        <a:p>
          <a:endParaRPr lang="pt-BR"/>
        </a:p>
      </dgm:t>
    </dgm:pt>
    <dgm:pt modelId="{76F2922D-A9E0-4A1A-9BB8-C3B9543B3F26}" type="pres">
      <dgm:prSet presAssocID="{52CA86A4-426E-4B9D-9EE0-A2AA2A1DBB21}" presName="hierChild4" presStyleCnt="0"/>
      <dgm:spPr/>
    </dgm:pt>
    <dgm:pt modelId="{1A9C2F31-2E73-41B2-9842-9FFE8760751A}" type="pres">
      <dgm:prSet presAssocID="{52CA86A4-426E-4B9D-9EE0-A2AA2A1DBB21}" presName="hierChild5" presStyleCnt="0"/>
      <dgm:spPr/>
    </dgm:pt>
    <dgm:pt modelId="{44EB7093-4524-4718-8782-90C400D800C6}" type="pres">
      <dgm:prSet presAssocID="{0C2AD8C6-058E-4EEF-8F5C-3BF103482F1E}" presName="Name37" presStyleLbl="parChTrans1D2" presStyleIdx="2" presStyleCnt="3"/>
      <dgm:spPr/>
      <dgm:t>
        <a:bodyPr/>
        <a:lstStyle/>
        <a:p>
          <a:endParaRPr lang="pt-BR"/>
        </a:p>
      </dgm:t>
    </dgm:pt>
    <dgm:pt modelId="{9249CC43-B1F8-4D4F-8A53-39FBFBA50827}" type="pres">
      <dgm:prSet presAssocID="{09CB989B-C23D-4540-936D-AC25C51A9F6E}" presName="hierRoot2" presStyleCnt="0">
        <dgm:presLayoutVars>
          <dgm:hierBranch val="init"/>
        </dgm:presLayoutVars>
      </dgm:prSet>
      <dgm:spPr/>
    </dgm:pt>
    <dgm:pt modelId="{9C158449-578F-4C0B-A65C-A6942390A2DA}" type="pres">
      <dgm:prSet presAssocID="{09CB989B-C23D-4540-936D-AC25C51A9F6E}" presName="rootComposite" presStyleCnt="0"/>
      <dgm:spPr/>
    </dgm:pt>
    <dgm:pt modelId="{FFCB9D95-2DBD-4824-9FA8-7CEE4004A7C5}" type="pres">
      <dgm:prSet presAssocID="{09CB989B-C23D-4540-936D-AC25C51A9F6E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66DCCE9-1282-40B6-9C65-6D33E52B6295}" type="pres">
      <dgm:prSet presAssocID="{09CB989B-C23D-4540-936D-AC25C51A9F6E}" presName="rootConnector" presStyleLbl="node2" presStyleIdx="2" presStyleCnt="3"/>
      <dgm:spPr/>
      <dgm:t>
        <a:bodyPr/>
        <a:lstStyle/>
        <a:p>
          <a:endParaRPr lang="pt-BR"/>
        </a:p>
      </dgm:t>
    </dgm:pt>
    <dgm:pt modelId="{76EF4122-2128-4678-BECA-0A530E320203}" type="pres">
      <dgm:prSet presAssocID="{09CB989B-C23D-4540-936D-AC25C51A9F6E}" presName="hierChild4" presStyleCnt="0"/>
      <dgm:spPr/>
    </dgm:pt>
    <dgm:pt modelId="{0A1D5253-98D0-49ED-B906-3D8C2AC2D542}" type="pres">
      <dgm:prSet presAssocID="{09CB989B-C23D-4540-936D-AC25C51A9F6E}" presName="hierChild5" presStyleCnt="0"/>
      <dgm:spPr/>
    </dgm:pt>
    <dgm:pt modelId="{A1DE61C8-F172-4831-B908-2812BD931C4C}" type="pres">
      <dgm:prSet presAssocID="{480EEE4E-EC2F-4503-97DD-A6F2EF2EFA76}" presName="hierChild3" presStyleCnt="0"/>
      <dgm:spPr/>
    </dgm:pt>
  </dgm:ptLst>
  <dgm:cxnLst>
    <dgm:cxn modelId="{C7C7A052-66B1-4099-BADE-B42F06F1AA6C}" type="presOf" srcId="{276199A4-5878-419C-91BA-75E6199726F7}" destId="{DD85F60B-2155-4B53-AB27-A2FBC664F8EA}" srcOrd="1" destOrd="0" presId="urn:microsoft.com/office/officeart/2005/8/layout/orgChart1"/>
    <dgm:cxn modelId="{EA250F5C-CEEF-4E19-BDFE-70F9997E9B5B}" srcId="{480EEE4E-EC2F-4503-97DD-A6F2EF2EFA76}" destId="{276199A4-5878-419C-91BA-75E6199726F7}" srcOrd="0" destOrd="0" parTransId="{9DF70F77-C586-4EED-AE6C-ECB5B1B8B63F}" sibTransId="{8547E26F-B838-43C8-8E55-0DBBDBD16F6E}"/>
    <dgm:cxn modelId="{D792DF5C-70DF-4051-AB85-EF9D5902DE4E}" type="presOf" srcId="{0C2AD8C6-058E-4EEF-8F5C-3BF103482F1E}" destId="{44EB7093-4524-4718-8782-90C400D800C6}" srcOrd="0" destOrd="0" presId="urn:microsoft.com/office/officeart/2005/8/layout/orgChart1"/>
    <dgm:cxn modelId="{7D939AC1-8C61-4312-9643-8CAA46E18E0E}" srcId="{0273E18E-72CE-4B4B-AF81-1DC6BFD00925}" destId="{480EEE4E-EC2F-4503-97DD-A6F2EF2EFA76}" srcOrd="0" destOrd="0" parTransId="{84594FA6-4B60-4E64-A885-ABEFF4903C6B}" sibTransId="{6A22C3BF-A4EA-4826-BEC9-7E65B96BF870}"/>
    <dgm:cxn modelId="{54E178B2-0897-4375-9A68-249646ED5E50}" type="presOf" srcId="{09CB989B-C23D-4540-936D-AC25C51A9F6E}" destId="{D66DCCE9-1282-40B6-9C65-6D33E52B6295}" srcOrd="1" destOrd="0" presId="urn:microsoft.com/office/officeart/2005/8/layout/orgChart1"/>
    <dgm:cxn modelId="{97A08D3E-3BA3-404B-9FE1-4EEBA1A6538C}" type="presOf" srcId="{09CB989B-C23D-4540-936D-AC25C51A9F6E}" destId="{FFCB9D95-2DBD-4824-9FA8-7CEE4004A7C5}" srcOrd="0" destOrd="0" presId="urn:microsoft.com/office/officeart/2005/8/layout/orgChart1"/>
    <dgm:cxn modelId="{AD8FC774-7210-44F6-AD25-EFE710DD6FD9}" type="presOf" srcId="{52CA86A4-426E-4B9D-9EE0-A2AA2A1DBB21}" destId="{C5331094-6052-419A-84AA-340557C5AB3B}" srcOrd="0" destOrd="0" presId="urn:microsoft.com/office/officeart/2005/8/layout/orgChart1"/>
    <dgm:cxn modelId="{597DF129-0C43-4B40-ADC1-1951BCD110B0}" type="presOf" srcId="{9DF70F77-C586-4EED-AE6C-ECB5B1B8B63F}" destId="{3C6ED3DC-007B-4FEE-BFCA-7CC130FAF3D8}" srcOrd="0" destOrd="0" presId="urn:microsoft.com/office/officeart/2005/8/layout/orgChart1"/>
    <dgm:cxn modelId="{6117F3E8-C9A6-4C1D-95E1-343FDA6F7D27}" type="presOf" srcId="{52CA86A4-426E-4B9D-9EE0-A2AA2A1DBB21}" destId="{04EE0B6E-3B6C-49BE-9AD7-F7354B45C16F}" srcOrd="1" destOrd="0" presId="urn:microsoft.com/office/officeart/2005/8/layout/orgChart1"/>
    <dgm:cxn modelId="{3A9D35B8-91DA-438C-B787-FE91D24DDA0D}" type="presOf" srcId="{480EEE4E-EC2F-4503-97DD-A6F2EF2EFA76}" destId="{AABDA13A-EF9F-48A5-905B-798D3CC7AD2E}" srcOrd="1" destOrd="0" presId="urn:microsoft.com/office/officeart/2005/8/layout/orgChart1"/>
    <dgm:cxn modelId="{6FFA4E9E-7EBD-4A70-BF47-6BB10FA39DE5}" type="presOf" srcId="{0273E18E-72CE-4B4B-AF81-1DC6BFD00925}" destId="{0ADD7FE8-382A-4437-9CE2-7C4861D6DDD3}" srcOrd="0" destOrd="0" presId="urn:microsoft.com/office/officeart/2005/8/layout/orgChart1"/>
    <dgm:cxn modelId="{B0B612B5-BF72-4567-B165-84D683D1AF4C}" type="presOf" srcId="{480EEE4E-EC2F-4503-97DD-A6F2EF2EFA76}" destId="{7E0BE584-6EA0-49C7-852F-0038E51EFEA5}" srcOrd="0" destOrd="0" presId="urn:microsoft.com/office/officeart/2005/8/layout/orgChart1"/>
    <dgm:cxn modelId="{EEB1DD9D-CE89-41DB-A9AC-3A802F129718}" srcId="{480EEE4E-EC2F-4503-97DD-A6F2EF2EFA76}" destId="{52CA86A4-426E-4B9D-9EE0-A2AA2A1DBB21}" srcOrd="1" destOrd="0" parTransId="{58D04515-CF9B-444A-846C-B27EFE6E9861}" sibTransId="{2A716A7D-CCB3-4A3E-B85F-B03BB16648E0}"/>
    <dgm:cxn modelId="{9AA43625-9626-4DC5-9338-29A808D96733}" type="presOf" srcId="{276199A4-5878-419C-91BA-75E6199726F7}" destId="{DAD46A0F-21A9-4481-91D0-581E9CDDE86F}" srcOrd="0" destOrd="0" presId="urn:microsoft.com/office/officeart/2005/8/layout/orgChart1"/>
    <dgm:cxn modelId="{35E00D17-4F2B-41CF-B8F6-15F567194600}" type="presOf" srcId="{58D04515-CF9B-444A-846C-B27EFE6E9861}" destId="{77A2312E-2546-4F53-A551-1357C76E88D3}" srcOrd="0" destOrd="0" presId="urn:microsoft.com/office/officeart/2005/8/layout/orgChart1"/>
    <dgm:cxn modelId="{8C0093FE-5DB2-4895-8D23-266E2AEE3061}" srcId="{480EEE4E-EC2F-4503-97DD-A6F2EF2EFA76}" destId="{09CB989B-C23D-4540-936D-AC25C51A9F6E}" srcOrd="2" destOrd="0" parTransId="{0C2AD8C6-058E-4EEF-8F5C-3BF103482F1E}" sibTransId="{AE5A5E0C-F53D-40DE-92F2-BDDD58C307B1}"/>
    <dgm:cxn modelId="{9504A041-AE72-4A8C-906F-9F6F95075C47}" type="presParOf" srcId="{0ADD7FE8-382A-4437-9CE2-7C4861D6DDD3}" destId="{ED518040-2DF9-4CD1-A2BE-1869BCF11E04}" srcOrd="0" destOrd="0" presId="urn:microsoft.com/office/officeart/2005/8/layout/orgChart1"/>
    <dgm:cxn modelId="{7E804E76-D8C8-4C30-A237-D5C962AA4A76}" type="presParOf" srcId="{ED518040-2DF9-4CD1-A2BE-1869BCF11E04}" destId="{AA48249E-7599-41AD-BD42-C5B425FE6789}" srcOrd="0" destOrd="0" presId="urn:microsoft.com/office/officeart/2005/8/layout/orgChart1"/>
    <dgm:cxn modelId="{0DFDCD8C-8F01-43E5-A72A-2CC59AA365C5}" type="presParOf" srcId="{AA48249E-7599-41AD-BD42-C5B425FE6789}" destId="{7E0BE584-6EA0-49C7-852F-0038E51EFEA5}" srcOrd="0" destOrd="0" presId="urn:microsoft.com/office/officeart/2005/8/layout/orgChart1"/>
    <dgm:cxn modelId="{F59595C8-5CD6-4CC0-A854-5DE6EAD036B4}" type="presParOf" srcId="{AA48249E-7599-41AD-BD42-C5B425FE6789}" destId="{AABDA13A-EF9F-48A5-905B-798D3CC7AD2E}" srcOrd="1" destOrd="0" presId="urn:microsoft.com/office/officeart/2005/8/layout/orgChart1"/>
    <dgm:cxn modelId="{9B6BDCF2-83D7-445A-984B-B661DA6ECA97}" type="presParOf" srcId="{ED518040-2DF9-4CD1-A2BE-1869BCF11E04}" destId="{02A6500C-EA69-4D2C-9556-AB938CDF77BA}" srcOrd="1" destOrd="0" presId="urn:microsoft.com/office/officeart/2005/8/layout/orgChart1"/>
    <dgm:cxn modelId="{B78B35D6-9DFE-4BD0-A236-0B651F53F800}" type="presParOf" srcId="{02A6500C-EA69-4D2C-9556-AB938CDF77BA}" destId="{3C6ED3DC-007B-4FEE-BFCA-7CC130FAF3D8}" srcOrd="0" destOrd="0" presId="urn:microsoft.com/office/officeart/2005/8/layout/orgChart1"/>
    <dgm:cxn modelId="{4518338D-6A7F-4B48-929C-E1B365732CC9}" type="presParOf" srcId="{02A6500C-EA69-4D2C-9556-AB938CDF77BA}" destId="{92AC60A4-2088-4036-8655-B78C21F314CD}" srcOrd="1" destOrd="0" presId="urn:microsoft.com/office/officeart/2005/8/layout/orgChart1"/>
    <dgm:cxn modelId="{24CB9BBE-D8BE-468F-968A-BAA1751C9438}" type="presParOf" srcId="{92AC60A4-2088-4036-8655-B78C21F314CD}" destId="{3493C8B7-B735-4981-8C4B-9729C5A09AC4}" srcOrd="0" destOrd="0" presId="urn:microsoft.com/office/officeart/2005/8/layout/orgChart1"/>
    <dgm:cxn modelId="{34DE7539-D668-4D7A-BC54-EC2EFA811202}" type="presParOf" srcId="{3493C8B7-B735-4981-8C4B-9729C5A09AC4}" destId="{DAD46A0F-21A9-4481-91D0-581E9CDDE86F}" srcOrd="0" destOrd="0" presId="urn:microsoft.com/office/officeart/2005/8/layout/orgChart1"/>
    <dgm:cxn modelId="{FEED16B8-5E61-4863-8458-0B500BC781B6}" type="presParOf" srcId="{3493C8B7-B735-4981-8C4B-9729C5A09AC4}" destId="{DD85F60B-2155-4B53-AB27-A2FBC664F8EA}" srcOrd="1" destOrd="0" presId="urn:microsoft.com/office/officeart/2005/8/layout/orgChart1"/>
    <dgm:cxn modelId="{0A091FF5-5BCC-4723-84CB-7EA24494F6D5}" type="presParOf" srcId="{92AC60A4-2088-4036-8655-B78C21F314CD}" destId="{E9DCBE2D-786C-4AAB-B8AE-6A3D06483F6B}" srcOrd="1" destOrd="0" presId="urn:microsoft.com/office/officeart/2005/8/layout/orgChart1"/>
    <dgm:cxn modelId="{CA3D70D4-F226-4D6E-A8EC-EDB1D2518B5D}" type="presParOf" srcId="{92AC60A4-2088-4036-8655-B78C21F314CD}" destId="{16A82230-9CF2-4516-907E-5DB9051FB1AF}" srcOrd="2" destOrd="0" presId="urn:microsoft.com/office/officeart/2005/8/layout/orgChart1"/>
    <dgm:cxn modelId="{05869BE7-03EC-4D60-B44F-4269777D603C}" type="presParOf" srcId="{02A6500C-EA69-4D2C-9556-AB938CDF77BA}" destId="{77A2312E-2546-4F53-A551-1357C76E88D3}" srcOrd="2" destOrd="0" presId="urn:microsoft.com/office/officeart/2005/8/layout/orgChart1"/>
    <dgm:cxn modelId="{99FC7B89-575A-41FC-B277-DF908E253A51}" type="presParOf" srcId="{02A6500C-EA69-4D2C-9556-AB938CDF77BA}" destId="{1DA3E9AD-18CB-4E25-A5AA-C1434A68E240}" srcOrd="3" destOrd="0" presId="urn:microsoft.com/office/officeart/2005/8/layout/orgChart1"/>
    <dgm:cxn modelId="{B9F9683E-B387-4DDD-8A33-2DB991389F91}" type="presParOf" srcId="{1DA3E9AD-18CB-4E25-A5AA-C1434A68E240}" destId="{5669B411-7231-48D7-9820-69E5007588A3}" srcOrd="0" destOrd="0" presId="urn:microsoft.com/office/officeart/2005/8/layout/orgChart1"/>
    <dgm:cxn modelId="{A3B1DF2A-A5AA-4722-8927-374F4DAB609F}" type="presParOf" srcId="{5669B411-7231-48D7-9820-69E5007588A3}" destId="{C5331094-6052-419A-84AA-340557C5AB3B}" srcOrd="0" destOrd="0" presId="urn:microsoft.com/office/officeart/2005/8/layout/orgChart1"/>
    <dgm:cxn modelId="{F52EB9E9-43A7-426E-8B6C-767556B46A82}" type="presParOf" srcId="{5669B411-7231-48D7-9820-69E5007588A3}" destId="{04EE0B6E-3B6C-49BE-9AD7-F7354B45C16F}" srcOrd="1" destOrd="0" presId="urn:microsoft.com/office/officeart/2005/8/layout/orgChart1"/>
    <dgm:cxn modelId="{82CB8A18-8281-4796-B1F1-8E3C1CD6FF1E}" type="presParOf" srcId="{1DA3E9AD-18CB-4E25-A5AA-C1434A68E240}" destId="{76F2922D-A9E0-4A1A-9BB8-C3B9543B3F26}" srcOrd="1" destOrd="0" presId="urn:microsoft.com/office/officeart/2005/8/layout/orgChart1"/>
    <dgm:cxn modelId="{A60E0088-C191-4520-B6BD-F5FC1FA6823A}" type="presParOf" srcId="{1DA3E9AD-18CB-4E25-A5AA-C1434A68E240}" destId="{1A9C2F31-2E73-41B2-9842-9FFE8760751A}" srcOrd="2" destOrd="0" presId="urn:microsoft.com/office/officeart/2005/8/layout/orgChart1"/>
    <dgm:cxn modelId="{77E31912-2E61-4386-8B8B-9ACB5E3CFAF2}" type="presParOf" srcId="{02A6500C-EA69-4D2C-9556-AB938CDF77BA}" destId="{44EB7093-4524-4718-8782-90C400D800C6}" srcOrd="4" destOrd="0" presId="urn:microsoft.com/office/officeart/2005/8/layout/orgChart1"/>
    <dgm:cxn modelId="{DB2C2FD8-E880-4D6B-A2A4-793CBF62A2C6}" type="presParOf" srcId="{02A6500C-EA69-4D2C-9556-AB938CDF77BA}" destId="{9249CC43-B1F8-4D4F-8A53-39FBFBA50827}" srcOrd="5" destOrd="0" presId="urn:microsoft.com/office/officeart/2005/8/layout/orgChart1"/>
    <dgm:cxn modelId="{05B900AF-DBCC-4C4E-9D9E-8B7210B825D2}" type="presParOf" srcId="{9249CC43-B1F8-4D4F-8A53-39FBFBA50827}" destId="{9C158449-578F-4C0B-A65C-A6942390A2DA}" srcOrd="0" destOrd="0" presId="urn:microsoft.com/office/officeart/2005/8/layout/orgChart1"/>
    <dgm:cxn modelId="{A968D62F-6050-46F9-A036-E30EC4330353}" type="presParOf" srcId="{9C158449-578F-4C0B-A65C-A6942390A2DA}" destId="{FFCB9D95-2DBD-4824-9FA8-7CEE4004A7C5}" srcOrd="0" destOrd="0" presId="urn:microsoft.com/office/officeart/2005/8/layout/orgChart1"/>
    <dgm:cxn modelId="{343ABC1D-0692-4A4B-8731-34AFA8EE0164}" type="presParOf" srcId="{9C158449-578F-4C0B-A65C-A6942390A2DA}" destId="{D66DCCE9-1282-40B6-9C65-6D33E52B6295}" srcOrd="1" destOrd="0" presId="urn:microsoft.com/office/officeart/2005/8/layout/orgChart1"/>
    <dgm:cxn modelId="{D8E70A74-016F-4A18-A627-3DC915D491BC}" type="presParOf" srcId="{9249CC43-B1F8-4D4F-8A53-39FBFBA50827}" destId="{76EF4122-2128-4678-BECA-0A530E320203}" srcOrd="1" destOrd="0" presId="urn:microsoft.com/office/officeart/2005/8/layout/orgChart1"/>
    <dgm:cxn modelId="{F24AA8B6-F390-4DB9-809F-19E02A70BB4F}" type="presParOf" srcId="{9249CC43-B1F8-4D4F-8A53-39FBFBA50827}" destId="{0A1D5253-98D0-49ED-B906-3D8C2AC2D542}" srcOrd="2" destOrd="0" presId="urn:microsoft.com/office/officeart/2005/8/layout/orgChart1"/>
    <dgm:cxn modelId="{8DB9820F-ED8F-4216-8B85-896804C61893}" type="presParOf" srcId="{ED518040-2DF9-4CD1-A2BE-1869BCF11E04}" destId="{A1DE61C8-F172-4831-B908-2812BD931C4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37F2F-9FCE-4274-A080-B0A54BFA1FEB}">
      <dsp:nvSpPr>
        <dsp:cNvPr id="0" name=""/>
        <dsp:cNvSpPr/>
      </dsp:nvSpPr>
      <dsp:spPr>
        <a:xfrm>
          <a:off x="1524000" y="743838"/>
          <a:ext cx="1078241" cy="18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6"/>
              </a:lnTo>
              <a:lnTo>
                <a:pt x="1078241" y="93566"/>
              </a:lnTo>
              <a:lnTo>
                <a:pt x="1078241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9C508-F9B4-4841-86EC-D5C278AFCB76}">
      <dsp:nvSpPr>
        <dsp:cNvPr id="0" name=""/>
        <dsp:cNvSpPr/>
      </dsp:nvSpPr>
      <dsp:spPr>
        <a:xfrm>
          <a:off x="1478280" y="743838"/>
          <a:ext cx="91440" cy="187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4E19-7C71-4DB5-BD07-1E7968D56559}">
      <dsp:nvSpPr>
        <dsp:cNvPr id="0" name=""/>
        <dsp:cNvSpPr/>
      </dsp:nvSpPr>
      <dsp:spPr>
        <a:xfrm>
          <a:off x="445758" y="743838"/>
          <a:ext cx="1078241" cy="187132"/>
        </a:xfrm>
        <a:custGeom>
          <a:avLst/>
          <a:gdLst/>
          <a:ahLst/>
          <a:cxnLst/>
          <a:rect l="0" t="0" r="0" b="0"/>
          <a:pathLst>
            <a:path>
              <a:moveTo>
                <a:pt x="1078241" y="0"/>
              </a:moveTo>
              <a:lnTo>
                <a:pt x="1078241" y="93566"/>
              </a:lnTo>
              <a:lnTo>
                <a:pt x="0" y="93566"/>
              </a:lnTo>
              <a:lnTo>
                <a:pt x="0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F1CA6-5C39-4DC8-868F-154434437582}">
      <dsp:nvSpPr>
        <dsp:cNvPr id="0" name=""/>
        <dsp:cNvSpPr/>
      </dsp:nvSpPr>
      <dsp:spPr>
        <a:xfrm>
          <a:off x="1078445" y="298284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8445" y="298284"/>
        <a:ext cx="891108" cy="445554"/>
      </dsp:txXfrm>
    </dsp:sp>
    <dsp:sp modelId="{8A7A19E2-5915-4C23-AEDD-B404A28E3076}">
      <dsp:nvSpPr>
        <dsp:cNvPr id="0" name=""/>
        <dsp:cNvSpPr/>
      </dsp:nvSpPr>
      <dsp:spPr>
        <a:xfrm>
          <a:off x="204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CR1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" y="930971"/>
        <a:ext cx="891108" cy="445554"/>
      </dsp:txXfrm>
    </dsp:sp>
    <dsp:sp modelId="{D9C8A8F0-7B25-40AB-B103-DB8CE9FE6C33}">
      <dsp:nvSpPr>
        <dsp:cNvPr id="0" name=""/>
        <dsp:cNvSpPr/>
      </dsp:nvSpPr>
      <dsp:spPr>
        <a:xfrm>
          <a:off x="1078445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CR2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8445" y="930971"/>
        <a:ext cx="891108" cy="445554"/>
      </dsp:txXfrm>
    </dsp:sp>
    <dsp:sp modelId="{EF7AD7BD-0EDD-483A-BA7E-DC645D712C75}">
      <dsp:nvSpPr>
        <dsp:cNvPr id="0" name=""/>
        <dsp:cNvSpPr/>
      </dsp:nvSpPr>
      <dsp:spPr>
        <a:xfrm>
          <a:off x="2156686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CR3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56686" y="930971"/>
        <a:ext cx="891108" cy="4455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73C4F-9E04-4098-B639-B321EE837546}">
      <dsp:nvSpPr>
        <dsp:cNvPr id="0" name=""/>
        <dsp:cNvSpPr/>
      </dsp:nvSpPr>
      <dsp:spPr>
        <a:xfrm>
          <a:off x="2518398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Humanos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2518398" y="23908"/>
        <a:ext cx="846994" cy="846994"/>
      </dsp:txXfrm>
    </dsp:sp>
    <dsp:sp modelId="{335FA2A4-41CA-4087-881F-A6898BF887EF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21293594"/>
            <a:gd name="adj4" fmla="val 19765931"/>
            <a:gd name="adj5" fmla="val 606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D5AFB-4814-46E4-877E-0EFE3938D826}">
      <dsp:nvSpPr>
        <dsp:cNvPr id="0" name=""/>
        <dsp:cNvSpPr/>
      </dsp:nvSpPr>
      <dsp:spPr>
        <a:xfrm>
          <a:off x="3030429" y="159977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Financeiros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3030429" y="1599777"/>
        <a:ext cx="846994" cy="846994"/>
      </dsp:txXfrm>
    </dsp:sp>
    <dsp:sp modelId="{9C388FFF-ABB0-42F9-8C25-B3780DD5FA5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4015063"/>
            <a:gd name="adj4" fmla="val 2253098"/>
            <a:gd name="adj5" fmla="val 6065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FDE8A-9BE3-424A-8AE4-F56A203CBCEB}">
      <dsp:nvSpPr>
        <dsp:cNvPr id="0" name=""/>
        <dsp:cNvSpPr/>
      </dsp:nvSpPr>
      <dsp:spPr>
        <a:xfrm>
          <a:off x="1689914" y="257371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Tecnológicos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689914" y="2573717"/>
        <a:ext cx="846994" cy="846994"/>
      </dsp:txXfrm>
    </dsp:sp>
    <dsp:sp modelId="{EBF15441-EB3C-462B-97B0-E09826FD39A5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8211076"/>
            <a:gd name="adj4" fmla="val 6449111"/>
            <a:gd name="adj5" fmla="val 6065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920A3-CA46-4197-BE0A-765291C5EBE0}">
      <dsp:nvSpPr>
        <dsp:cNvPr id="0" name=""/>
        <dsp:cNvSpPr/>
      </dsp:nvSpPr>
      <dsp:spPr>
        <a:xfrm>
          <a:off x="194510" y="1599777"/>
          <a:ext cx="1156773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Mercadológicos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94510" y="1599777"/>
        <a:ext cx="1156773" cy="846994"/>
      </dsp:txXfrm>
    </dsp:sp>
    <dsp:sp modelId="{20E0DC87-D3A1-46CD-84FF-543CA8830B1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2298243"/>
            <a:gd name="adj4" fmla="val 10770580"/>
            <a:gd name="adj5" fmla="val 6065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80A42-30A4-45AE-A426-DFFDC037185B}">
      <dsp:nvSpPr>
        <dsp:cNvPr id="0" name=""/>
        <dsp:cNvSpPr/>
      </dsp:nvSpPr>
      <dsp:spPr>
        <a:xfrm>
          <a:off x="861431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Materiais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861431" y="23908"/>
        <a:ext cx="846994" cy="846994"/>
      </dsp:txXfrm>
    </dsp:sp>
    <dsp:sp modelId="{B42CCFAA-AA30-43C9-91A5-7195BC05DAC7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6866050"/>
            <a:gd name="adj4" fmla="val 15198123"/>
            <a:gd name="adj5" fmla="val 6065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73C4F-9E04-4098-B639-B321EE837546}">
      <dsp:nvSpPr>
        <dsp:cNvPr id="0" name=""/>
        <dsp:cNvSpPr/>
      </dsp:nvSpPr>
      <dsp:spPr>
        <a:xfrm>
          <a:off x="2518398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Humanos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2518398" y="23908"/>
        <a:ext cx="846994" cy="846994"/>
      </dsp:txXfrm>
    </dsp:sp>
    <dsp:sp modelId="{335FA2A4-41CA-4087-881F-A6898BF887EF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21293594"/>
            <a:gd name="adj4" fmla="val 19765931"/>
            <a:gd name="adj5" fmla="val 606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D5AFB-4814-46E4-877E-0EFE3938D826}">
      <dsp:nvSpPr>
        <dsp:cNvPr id="0" name=""/>
        <dsp:cNvSpPr/>
      </dsp:nvSpPr>
      <dsp:spPr>
        <a:xfrm>
          <a:off x="3030429" y="159977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Financeiros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3030429" y="1599777"/>
        <a:ext cx="846994" cy="846994"/>
      </dsp:txXfrm>
    </dsp:sp>
    <dsp:sp modelId="{9C388FFF-ABB0-42F9-8C25-B3780DD5FA5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4015063"/>
            <a:gd name="adj4" fmla="val 2253098"/>
            <a:gd name="adj5" fmla="val 6065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FDE8A-9BE3-424A-8AE4-F56A203CBCEB}">
      <dsp:nvSpPr>
        <dsp:cNvPr id="0" name=""/>
        <dsp:cNvSpPr/>
      </dsp:nvSpPr>
      <dsp:spPr>
        <a:xfrm>
          <a:off x="1689914" y="257371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Tecnológicos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689914" y="2573717"/>
        <a:ext cx="846994" cy="846994"/>
      </dsp:txXfrm>
    </dsp:sp>
    <dsp:sp modelId="{EBF15441-EB3C-462B-97B0-E09826FD39A5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8211076"/>
            <a:gd name="adj4" fmla="val 6449111"/>
            <a:gd name="adj5" fmla="val 6065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920A3-CA46-4197-BE0A-765291C5EBE0}">
      <dsp:nvSpPr>
        <dsp:cNvPr id="0" name=""/>
        <dsp:cNvSpPr/>
      </dsp:nvSpPr>
      <dsp:spPr>
        <a:xfrm>
          <a:off x="194510" y="1599777"/>
          <a:ext cx="1156773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Mercadológicos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94510" y="1599777"/>
        <a:ext cx="1156773" cy="846994"/>
      </dsp:txXfrm>
    </dsp:sp>
    <dsp:sp modelId="{20E0DC87-D3A1-46CD-84FF-543CA8830B1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2298243"/>
            <a:gd name="adj4" fmla="val 10770580"/>
            <a:gd name="adj5" fmla="val 6065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80A42-30A4-45AE-A426-DFFDC037185B}">
      <dsp:nvSpPr>
        <dsp:cNvPr id="0" name=""/>
        <dsp:cNvSpPr/>
      </dsp:nvSpPr>
      <dsp:spPr>
        <a:xfrm>
          <a:off x="861431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Materiais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861431" y="23908"/>
        <a:ext cx="846994" cy="846994"/>
      </dsp:txXfrm>
    </dsp:sp>
    <dsp:sp modelId="{B42CCFAA-AA30-43C9-91A5-7195BC05DAC7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6866050"/>
            <a:gd name="adj4" fmla="val 15198123"/>
            <a:gd name="adj5" fmla="val 6065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73C4F-9E04-4098-B639-B321EE837546}">
      <dsp:nvSpPr>
        <dsp:cNvPr id="0" name=""/>
        <dsp:cNvSpPr/>
      </dsp:nvSpPr>
      <dsp:spPr>
        <a:xfrm>
          <a:off x="2518398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Humanos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2518398" y="23908"/>
        <a:ext cx="846994" cy="846994"/>
      </dsp:txXfrm>
    </dsp:sp>
    <dsp:sp modelId="{335FA2A4-41CA-4087-881F-A6898BF887EF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21293594"/>
            <a:gd name="adj4" fmla="val 19765931"/>
            <a:gd name="adj5" fmla="val 6065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5D5AFB-4814-46E4-877E-0EFE3938D826}">
      <dsp:nvSpPr>
        <dsp:cNvPr id="0" name=""/>
        <dsp:cNvSpPr/>
      </dsp:nvSpPr>
      <dsp:spPr>
        <a:xfrm>
          <a:off x="3030429" y="159977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Financeiros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3030429" y="1599777"/>
        <a:ext cx="846994" cy="846994"/>
      </dsp:txXfrm>
    </dsp:sp>
    <dsp:sp modelId="{9C388FFF-ABB0-42F9-8C25-B3780DD5FA5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4015063"/>
            <a:gd name="adj4" fmla="val 2253098"/>
            <a:gd name="adj5" fmla="val 6065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EFDE8A-9BE3-424A-8AE4-F56A203CBCEB}">
      <dsp:nvSpPr>
        <dsp:cNvPr id="0" name=""/>
        <dsp:cNvSpPr/>
      </dsp:nvSpPr>
      <dsp:spPr>
        <a:xfrm>
          <a:off x="1689914" y="2573717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Tecnológicos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689914" y="2573717"/>
        <a:ext cx="846994" cy="846994"/>
      </dsp:txXfrm>
    </dsp:sp>
    <dsp:sp modelId="{EBF15441-EB3C-462B-97B0-E09826FD39A5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8211076"/>
            <a:gd name="adj4" fmla="val 6449111"/>
            <a:gd name="adj5" fmla="val 6065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D920A3-CA46-4197-BE0A-765291C5EBE0}">
      <dsp:nvSpPr>
        <dsp:cNvPr id="0" name=""/>
        <dsp:cNvSpPr/>
      </dsp:nvSpPr>
      <dsp:spPr>
        <a:xfrm>
          <a:off x="194510" y="1599777"/>
          <a:ext cx="1156773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Mercadológicos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194510" y="1599777"/>
        <a:ext cx="1156773" cy="846994"/>
      </dsp:txXfrm>
    </dsp:sp>
    <dsp:sp modelId="{20E0DC87-D3A1-46CD-84FF-543CA8830B19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2298243"/>
            <a:gd name="adj4" fmla="val 10770580"/>
            <a:gd name="adj5" fmla="val 6065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B80A42-30A4-45AE-A426-DFFDC037185B}">
      <dsp:nvSpPr>
        <dsp:cNvPr id="0" name=""/>
        <dsp:cNvSpPr/>
      </dsp:nvSpPr>
      <dsp:spPr>
        <a:xfrm>
          <a:off x="861431" y="23908"/>
          <a:ext cx="846994" cy="8469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chemeClr val="bg1"/>
              </a:solidFill>
            </a:rPr>
            <a:t>Recursos Materiais</a:t>
          </a:r>
          <a:endParaRPr lang="pt-BR" sz="1200" kern="1200" dirty="0">
            <a:solidFill>
              <a:schemeClr val="bg1"/>
            </a:solidFill>
          </a:endParaRPr>
        </a:p>
      </dsp:txBody>
      <dsp:txXfrm>
        <a:off x="861431" y="23908"/>
        <a:ext cx="846994" cy="846994"/>
      </dsp:txXfrm>
    </dsp:sp>
    <dsp:sp modelId="{B42CCFAA-AA30-43C9-91A5-7195BC05DAC7}">
      <dsp:nvSpPr>
        <dsp:cNvPr id="0" name=""/>
        <dsp:cNvSpPr/>
      </dsp:nvSpPr>
      <dsp:spPr>
        <a:xfrm>
          <a:off x="524984" y="-712"/>
          <a:ext cx="3176855" cy="3176855"/>
        </a:xfrm>
        <a:prstGeom prst="circularArrow">
          <a:avLst>
            <a:gd name="adj1" fmla="val 5199"/>
            <a:gd name="adj2" fmla="val 335827"/>
            <a:gd name="adj3" fmla="val 16866050"/>
            <a:gd name="adj4" fmla="val 15198123"/>
            <a:gd name="adj5" fmla="val 6065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B7093-4524-4718-8782-90C400D800C6}">
      <dsp:nvSpPr>
        <dsp:cNvPr id="0" name=""/>
        <dsp:cNvSpPr/>
      </dsp:nvSpPr>
      <dsp:spPr>
        <a:xfrm>
          <a:off x="3048000" y="1455941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132"/>
              </a:lnTo>
              <a:lnTo>
                <a:pt x="2156482" y="187132"/>
              </a:lnTo>
              <a:lnTo>
                <a:pt x="2156482" y="37426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2312E-2546-4F53-A551-1357C76E88D3}">
      <dsp:nvSpPr>
        <dsp:cNvPr id="0" name=""/>
        <dsp:cNvSpPr/>
      </dsp:nvSpPr>
      <dsp:spPr>
        <a:xfrm>
          <a:off x="3002280" y="1455941"/>
          <a:ext cx="91440" cy="374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426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ED3DC-007B-4FEE-BFCA-7CC130FAF3D8}">
      <dsp:nvSpPr>
        <dsp:cNvPr id="0" name=""/>
        <dsp:cNvSpPr/>
      </dsp:nvSpPr>
      <dsp:spPr>
        <a:xfrm>
          <a:off x="891517" y="1455941"/>
          <a:ext cx="2156482" cy="374265"/>
        </a:xfrm>
        <a:custGeom>
          <a:avLst/>
          <a:gdLst/>
          <a:ahLst/>
          <a:cxnLst/>
          <a:rect l="0" t="0" r="0" b="0"/>
          <a:pathLst>
            <a:path>
              <a:moveTo>
                <a:pt x="2156482" y="0"/>
              </a:moveTo>
              <a:lnTo>
                <a:pt x="2156482" y="187132"/>
              </a:lnTo>
              <a:lnTo>
                <a:pt x="0" y="187132"/>
              </a:lnTo>
              <a:lnTo>
                <a:pt x="0" y="374265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BE584-6EA0-49C7-852F-0038E51EFEA5}">
      <dsp:nvSpPr>
        <dsp:cNvPr id="0" name=""/>
        <dsp:cNvSpPr/>
      </dsp:nvSpPr>
      <dsp:spPr>
        <a:xfrm>
          <a:off x="2156891" y="564832"/>
          <a:ext cx="1782216" cy="8911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DE SÓCIOS</a:t>
          </a:r>
          <a:endParaRPr lang="pt-BR" sz="16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56891" y="564832"/>
        <a:ext cx="1782216" cy="891108"/>
      </dsp:txXfrm>
    </dsp:sp>
    <dsp:sp modelId="{DAD46A0F-21A9-4481-91D0-581E9CDDE86F}">
      <dsp:nvSpPr>
        <dsp:cNvPr id="0" name=""/>
        <dsp:cNvSpPr/>
      </dsp:nvSpPr>
      <dsp:spPr>
        <a:xfrm>
          <a:off x="409" y="1830206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OPERACIONAIS (JURÍDICAS)</a:t>
          </a:r>
          <a:endParaRPr lang="pt-BR" sz="16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9" y="1830206"/>
        <a:ext cx="1782216" cy="891108"/>
      </dsp:txXfrm>
    </dsp:sp>
    <dsp:sp modelId="{C5331094-6052-419A-84AA-340557C5AB3B}">
      <dsp:nvSpPr>
        <dsp:cNvPr id="0" name=""/>
        <dsp:cNvSpPr/>
      </dsp:nvSpPr>
      <dsp:spPr>
        <a:xfrm>
          <a:off x="2156891" y="1830206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ADMINISTRATIVAS</a:t>
          </a:r>
          <a:endParaRPr lang="pt-BR" sz="16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56891" y="1830206"/>
        <a:ext cx="1782216" cy="891108"/>
      </dsp:txXfrm>
    </dsp:sp>
    <dsp:sp modelId="{FFCB9D95-2DBD-4824-9FA8-7CEE4004A7C5}">
      <dsp:nvSpPr>
        <dsp:cNvPr id="0" name=""/>
        <dsp:cNvSpPr/>
      </dsp:nvSpPr>
      <dsp:spPr>
        <a:xfrm>
          <a:off x="4313373" y="1830206"/>
          <a:ext cx="1782216" cy="8911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EMPRESAS PARCEIRAS</a:t>
          </a:r>
          <a:endParaRPr lang="pt-BR" sz="16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13373" y="1830206"/>
        <a:ext cx="1782216" cy="8911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037F2F-9FCE-4274-A080-B0A54BFA1FEB}">
      <dsp:nvSpPr>
        <dsp:cNvPr id="0" name=""/>
        <dsp:cNvSpPr/>
      </dsp:nvSpPr>
      <dsp:spPr>
        <a:xfrm>
          <a:off x="1524000" y="743838"/>
          <a:ext cx="1078241" cy="1871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3566"/>
              </a:lnTo>
              <a:lnTo>
                <a:pt x="1078241" y="93566"/>
              </a:lnTo>
              <a:lnTo>
                <a:pt x="1078241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B9C508-F9B4-4841-86EC-D5C278AFCB76}">
      <dsp:nvSpPr>
        <dsp:cNvPr id="0" name=""/>
        <dsp:cNvSpPr/>
      </dsp:nvSpPr>
      <dsp:spPr>
        <a:xfrm>
          <a:off x="1478279" y="743838"/>
          <a:ext cx="91440" cy="1871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4E19-7C71-4DB5-BD07-1E7968D56559}">
      <dsp:nvSpPr>
        <dsp:cNvPr id="0" name=""/>
        <dsp:cNvSpPr/>
      </dsp:nvSpPr>
      <dsp:spPr>
        <a:xfrm>
          <a:off x="445758" y="743838"/>
          <a:ext cx="1078241" cy="187132"/>
        </a:xfrm>
        <a:custGeom>
          <a:avLst/>
          <a:gdLst/>
          <a:ahLst/>
          <a:cxnLst/>
          <a:rect l="0" t="0" r="0" b="0"/>
          <a:pathLst>
            <a:path>
              <a:moveTo>
                <a:pt x="1078241" y="0"/>
              </a:moveTo>
              <a:lnTo>
                <a:pt x="1078241" y="93566"/>
              </a:lnTo>
              <a:lnTo>
                <a:pt x="0" y="93566"/>
              </a:lnTo>
              <a:lnTo>
                <a:pt x="0" y="1871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F1CA6-5C39-4DC8-868F-154434437582}">
      <dsp:nvSpPr>
        <dsp:cNvPr id="0" name=""/>
        <dsp:cNvSpPr/>
      </dsp:nvSpPr>
      <dsp:spPr>
        <a:xfrm>
          <a:off x="1078445" y="298284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8445" y="298284"/>
        <a:ext cx="891108" cy="445554"/>
      </dsp:txXfrm>
    </dsp:sp>
    <dsp:sp modelId="{8A7A19E2-5915-4C23-AEDD-B404A28E3076}">
      <dsp:nvSpPr>
        <dsp:cNvPr id="0" name=""/>
        <dsp:cNvSpPr/>
      </dsp:nvSpPr>
      <dsp:spPr>
        <a:xfrm>
          <a:off x="204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CR1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04" y="930971"/>
        <a:ext cx="891108" cy="445554"/>
      </dsp:txXfrm>
    </dsp:sp>
    <dsp:sp modelId="{D9C8A8F0-7B25-40AB-B103-DB8CE9FE6C33}">
      <dsp:nvSpPr>
        <dsp:cNvPr id="0" name=""/>
        <dsp:cNvSpPr/>
      </dsp:nvSpPr>
      <dsp:spPr>
        <a:xfrm>
          <a:off x="1078445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CR2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78445" y="930971"/>
        <a:ext cx="891108" cy="445554"/>
      </dsp:txXfrm>
    </dsp:sp>
    <dsp:sp modelId="{EF7AD7BD-0EDD-483A-BA7E-DC645D712C75}">
      <dsp:nvSpPr>
        <dsp:cNvPr id="0" name=""/>
        <dsp:cNvSpPr/>
      </dsp:nvSpPr>
      <dsp:spPr>
        <a:xfrm>
          <a:off x="2156686" y="930971"/>
          <a:ext cx="891108" cy="44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kern="1200" dirty="0" smtClean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CR3</a:t>
          </a:r>
          <a:endParaRPr lang="pt-BR" sz="1200" kern="1200" dirty="0">
            <a:solidFill>
              <a:srgbClr val="FFFF66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156686" y="930971"/>
        <a:ext cx="891108" cy="4455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EB7093-4524-4718-8782-90C400D800C6}">
      <dsp:nvSpPr>
        <dsp:cNvPr id="0" name=""/>
        <dsp:cNvSpPr/>
      </dsp:nvSpPr>
      <dsp:spPr>
        <a:xfrm>
          <a:off x="2188307" y="413396"/>
          <a:ext cx="998762" cy="173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669"/>
              </a:lnTo>
              <a:lnTo>
                <a:pt x="998762" y="86669"/>
              </a:lnTo>
              <a:lnTo>
                <a:pt x="998762" y="17333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2312E-2546-4F53-A551-1357C76E88D3}">
      <dsp:nvSpPr>
        <dsp:cNvPr id="0" name=""/>
        <dsp:cNvSpPr/>
      </dsp:nvSpPr>
      <dsp:spPr>
        <a:xfrm>
          <a:off x="2142587" y="413396"/>
          <a:ext cx="91440" cy="1733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333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ED3DC-007B-4FEE-BFCA-7CC130FAF3D8}">
      <dsp:nvSpPr>
        <dsp:cNvPr id="0" name=""/>
        <dsp:cNvSpPr/>
      </dsp:nvSpPr>
      <dsp:spPr>
        <a:xfrm>
          <a:off x="1189544" y="413396"/>
          <a:ext cx="998762" cy="173338"/>
        </a:xfrm>
        <a:custGeom>
          <a:avLst/>
          <a:gdLst/>
          <a:ahLst/>
          <a:cxnLst/>
          <a:rect l="0" t="0" r="0" b="0"/>
          <a:pathLst>
            <a:path>
              <a:moveTo>
                <a:pt x="998762" y="0"/>
              </a:moveTo>
              <a:lnTo>
                <a:pt x="998762" y="86669"/>
              </a:lnTo>
              <a:lnTo>
                <a:pt x="0" y="86669"/>
              </a:lnTo>
              <a:lnTo>
                <a:pt x="0" y="173338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0BE584-6EA0-49C7-852F-0038E51EFEA5}">
      <dsp:nvSpPr>
        <dsp:cNvPr id="0" name=""/>
        <dsp:cNvSpPr/>
      </dsp:nvSpPr>
      <dsp:spPr>
        <a:xfrm>
          <a:off x="1775595" y="684"/>
          <a:ext cx="825423" cy="4127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Conselho de sócios</a:t>
          </a:r>
          <a:endParaRPr lang="pt-BR" sz="8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75595" y="684"/>
        <a:ext cx="825423" cy="412711"/>
      </dsp:txXfrm>
    </dsp:sp>
    <dsp:sp modelId="{DAD46A0F-21A9-4481-91D0-581E9CDDE86F}">
      <dsp:nvSpPr>
        <dsp:cNvPr id="0" name=""/>
        <dsp:cNvSpPr/>
      </dsp:nvSpPr>
      <dsp:spPr>
        <a:xfrm>
          <a:off x="776833" y="586735"/>
          <a:ext cx="825423" cy="4127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operacionais (jurídicas)</a:t>
          </a:r>
          <a:endParaRPr lang="pt-BR" sz="8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76833" y="586735"/>
        <a:ext cx="825423" cy="412711"/>
      </dsp:txXfrm>
    </dsp:sp>
    <dsp:sp modelId="{C5331094-6052-419A-84AA-340557C5AB3B}">
      <dsp:nvSpPr>
        <dsp:cNvPr id="0" name=""/>
        <dsp:cNvSpPr/>
      </dsp:nvSpPr>
      <dsp:spPr>
        <a:xfrm>
          <a:off x="1775595" y="586735"/>
          <a:ext cx="825423" cy="4127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Áreas administrativas</a:t>
          </a:r>
          <a:endParaRPr lang="pt-BR" sz="8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775595" y="586735"/>
        <a:ext cx="825423" cy="412711"/>
      </dsp:txXfrm>
    </dsp:sp>
    <dsp:sp modelId="{FFCB9D95-2DBD-4824-9FA8-7CEE4004A7C5}">
      <dsp:nvSpPr>
        <dsp:cNvPr id="0" name=""/>
        <dsp:cNvSpPr/>
      </dsp:nvSpPr>
      <dsp:spPr>
        <a:xfrm>
          <a:off x="2774358" y="586735"/>
          <a:ext cx="825423" cy="4127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800" kern="1200" dirty="0" smtClean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Empresas parceiras</a:t>
          </a:r>
          <a:endParaRPr lang="pt-BR" sz="800" kern="1200" dirty="0">
            <a:solidFill>
              <a:schemeClr val="tx1">
                <a:lumMod val="85000"/>
                <a:lumOff val="1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4358" y="586735"/>
        <a:ext cx="825423" cy="412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1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80000" cy="6866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69EB08-8D8F-42FE-AF9B-3DA3EE6A414A}" type="datetimeFigureOut">
              <a:rPr lang="pt-BR" smtClean="0"/>
              <a:pPr/>
              <a:t>11/06/2014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4012ECC-DF8E-412F-A301-C67B8806CF3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Pi e John\Documents\João\Formulários\JT_site.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6929" y="-13672"/>
            <a:ext cx="9238154" cy="6882782"/>
          </a:xfrm>
          <a:prstGeom prst="rect">
            <a:avLst/>
          </a:prstGeom>
          <a:noFill/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27063" indent="-26352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01688" indent="-17462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77913" indent="-276225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2538" indent="-174625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“Tombamento” da gestão</a:t>
            </a:r>
            <a:endParaRPr lang="pt-BR" dirty="0"/>
          </a:p>
        </p:txBody>
      </p:sp>
      <p:grpSp>
        <p:nvGrpSpPr>
          <p:cNvPr id="114" name="Grupo 113"/>
          <p:cNvGrpSpPr/>
          <p:nvPr/>
        </p:nvGrpSpPr>
        <p:grpSpPr>
          <a:xfrm>
            <a:off x="428596" y="1357298"/>
            <a:ext cx="1096970" cy="1857388"/>
            <a:chOff x="428596" y="1357298"/>
            <a:chExt cx="1096970" cy="1857388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785786" y="1357298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de cantos arredondados 19"/>
            <p:cNvSpPr/>
            <p:nvPr/>
          </p:nvSpPr>
          <p:spPr>
            <a:xfrm>
              <a:off x="428596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2" name="Conector angulado 21"/>
            <p:cNvCxnSpPr>
              <a:stCxn id="20" idx="0"/>
              <a:endCxn id="19" idx="2"/>
            </p:cNvCxnSpPr>
            <p:nvPr/>
          </p:nvCxnSpPr>
          <p:spPr>
            <a:xfrm rot="5400000" flipH="1" flipV="1">
              <a:off x="714348" y="1571612"/>
              <a:ext cx="214314" cy="35719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tângulo de cantos arredondados 22"/>
            <p:cNvSpPr/>
            <p:nvPr/>
          </p:nvSpPr>
          <p:spPr>
            <a:xfrm>
              <a:off x="1096938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8" name="Conector angulado 27"/>
            <p:cNvCxnSpPr>
              <a:stCxn id="23" idx="0"/>
              <a:endCxn id="19" idx="2"/>
            </p:cNvCxnSpPr>
            <p:nvPr/>
          </p:nvCxnSpPr>
          <p:spPr>
            <a:xfrm rot="16200000" flipV="1">
              <a:off x="1048519" y="1594631"/>
              <a:ext cx="214314" cy="31115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tângulo 28"/>
            <p:cNvSpPr/>
            <p:nvPr/>
          </p:nvSpPr>
          <p:spPr>
            <a:xfrm>
              <a:off x="428596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Retângulo 29"/>
            <p:cNvSpPr/>
            <p:nvPr/>
          </p:nvSpPr>
          <p:spPr>
            <a:xfrm>
              <a:off x="655610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Retângulo 30"/>
            <p:cNvSpPr/>
            <p:nvPr/>
          </p:nvSpPr>
          <p:spPr>
            <a:xfrm>
              <a:off x="882624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Retângulo 31"/>
            <p:cNvSpPr/>
            <p:nvPr/>
          </p:nvSpPr>
          <p:spPr>
            <a:xfrm>
              <a:off x="1122338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3" name="Retângulo 32"/>
            <p:cNvSpPr/>
            <p:nvPr/>
          </p:nvSpPr>
          <p:spPr>
            <a:xfrm>
              <a:off x="1357290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grpSp>
        <p:nvGrpSpPr>
          <p:cNvPr id="115" name="Grupo 114"/>
          <p:cNvGrpSpPr/>
          <p:nvPr/>
        </p:nvGrpSpPr>
        <p:grpSpPr>
          <a:xfrm>
            <a:off x="2285984" y="1357298"/>
            <a:ext cx="1643074" cy="1857388"/>
            <a:chOff x="2285984" y="1357298"/>
            <a:chExt cx="1643074" cy="1857388"/>
          </a:xfrm>
        </p:grpSpPr>
        <p:sp>
          <p:nvSpPr>
            <p:cNvPr id="48" name="Retângulo 47"/>
            <p:cNvSpPr/>
            <p:nvPr/>
          </p:nvSpPr>
          <p:spPr>
            <a:xfrm rot="5400000">
              <a:off x="2844546" y="1798868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9" name="Retângulo 48"/>
            <p:cNvSpPr/>
            <p:nvPr/>
          </p:nvSpPr>
          <p:spPr>
            <a:xfrm rot="5400000">
              <a:off x="2844546" y="2013181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0" name="Retângulo 49"/>
            <p:cNvSpPr/>
            <p:nvPr/>
          </p:nvSpPr>
          <p:spPr>
            <a:xfrm rot="5400000">
              <a:off x="2844546" y="2227496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1" name="Retângulo 50"/>
            <p:cNvSpPr/>
            <p:nvPr/>
          </p:nvSpPr>
          <p:spPr>
            <a:xfrm rot="5400000">
              <a:off x="2844546" y="2441810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Retângulo de cantos arredondados 33"/>
            <p:cNvSpPr/>
            <p:nvPr/>
          </p:nvSpPr>
          <p:spPr>
            <a:xfrm>
              <a:off x="2714612" y="1357298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Retângulo de cantos arredondados 34"/>
            <p:cNvSpPr/>
            <p:nvPr/>
          </p:nvSpPr>
          <p:spPr>
            <a:xfrm>
              <a:off x="2357422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6" name="Conector angulado 35"/>
            <p:cNvCxnSpPr>
              <a:stCxn id="35" idx="0"/>
              <a:endCxn id="34" idx="2"/>
            </p:cNvCxnSpPr>
            <p:nvPr/>
          </p:nvCxnSpPr>
          <p:spPr>
            <a:xfrm rot="5400000" flipH="1" flipV="1">
              <a:off x="2643174" y="1571612"/>
              <a:ext cx="214314" cy="35719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tângulo de cantos arredondados 36"/>
            <p:cNvSpPr/>
            <p:nvPr/>
          </p:nvSpPr>
          <p:spPr>
            <a:xfrm>
              <a:off x="3025764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8" name="Conector angulado 37"/>
            <p:cNvCxnSpPr>
              <a:stCxn id="37" idx="0"/>
              <a:endCxn id="34" idx="2"/>
            </p:cNvCxnSpPr>
            <p:nvPr/>
          </p:nvCxnSpPr>
          <p:spPr>
            <a:xfrm rot="16200000" flipV="1">
              <a:off x="2977345" y="1594631"/>
              <a:ext cx="214314" cy="31115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tângulo 38"/>
            <p:cNvSpPr/>
            <p:nvPr/>
          </p:nvSpPr>
          <p:spPr>
            <a:xfrm>
              <a:off x="2357422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0" name="Retângulo 39"/>
            <p:cNvSpPr/>
            <p:nvPr/>
          </p:nvSpPr>
          <p:spPr>
            <a:xfrm>
              <a:off x="2584436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1" name="Retângulo 40"/>
            <p:cNvSpPr/>
            <p:nvPr/>
          </p:nvSpPr>
          <p:spPr>
            <a:xfrm>
              <a:off x="2811450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Retângulo 41"/>
            <p:cNvSpPr/>
            <p:nvPr/>
          </p:nvSpPr>
          <p:spPr>
            <a:xfrm>
              <a:off x="3051164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3" name="Retângulo 42"/>
            <p:cNvSpPr/>
            <p:nvPr/>
          </p:nvSpPr>
          <p:spPr>
            <a:xfrm>
              <a:off x="3286116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52" name="Retângulo de cantos arredondados 51"/>
            <p:cNvSpPr/>
            <p:nvPr/>
          </p:nvSpPr>
          <p:spPr>
            <a:xfrm>
              <a:off x="3714744" y="2357430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4" name="Conector reto 53"/>
            <p:cNvCxnSpPr>
              <a:stCxn id="52" idx="1"/>
              <a:endCxn id="48" idx="0"/>
            </p:cNvCxnSpPr>
            <p:nvPr/>
          </p:nvCxnSpPr>
          <p:spPr>
            <a:xfrm rot="10800000">
              <a:off x="3545984" y="2428868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tângulo de cantos arredondados 54"/>
            <p:cNvSpPr/>
            <p:nvPr/>
          </p:nvSpPr>
          <p:spPr>
            <a:xfrm>
              <a:off x="3714744" y="2571744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6" name="Conector reto 55"/>
            <p:cNvCxnSpPr>
              <a:stCxn id="55" idx="1"/>
            </p:cNvCxnSpPr>
            <p:nvPr/>
          </p:nvCxnSpPr>
          <p:spPr>
            <a:xfrm rot="10800000">
              <a:off x="3545984" y="2643182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Retângulo de cantos arredondados 56"/>
            <p:cNvSpPr/>
            <p:nvPr/>
          </p:nvSpPr>
          <p:spPr>
            <a:xfrm>
              <a:off x="3714744" y="2786058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58" name="Conector reto 57"/>
            <p:cNvCxnSpPr>
              <a:stCxn id="57" idx="1"/>
            </p:cNvCxnSpPr>
            <p:nvPr/>
          </p:nvCxnSpPr>
          <p:spPr>
            <a:xfrm rot="10800000">
              <a:off x="3545984" y="2857496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tângulo de cantos arredondados 58"/>
            <p:cNvSpPr/>
            <p:nvPr/>
          </p:nvSpPr>
          <p:spPr>
            <a:xfrm>
              <a:off x="3714744" y="3000372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0" name="Conector reto 59"/>
            <p:cNvCxnSpPr>
              <a:stCxn id="59" idx="1"/>
            </p:cNvCxnSpPr>
            <p:nvPr/>
          </p:nvCxnSpPr>
          <p:spPr>
            <a:xfrm rot="10800000">
              <a:off x="3545984" y="3071810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Forma 61"/>
            <p:cNvCxnSpPr>
              <a:stCxn id="34" idx="3"/>
              <a:endCxn id="52" idx="0"/>
            </p:cNvCxnSpPr>
            <p:nvPr/>
          </p:nvCxnSpPr>
          <p:spPr>
            <a:xfrm>
              <a:off x="3143240" y="1500174"/>
              <a:ext cx="678661" cy="857256"/>
            </a:xfrm>
            <a:prstGeom prst="bentConnector2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upo 115"/>
          <p:cNvGrpSpPr/>
          <p:nvPr/>
        </p:nvGrpSpPr>
        <p:grpSpPr>
          <a:xfrm>
            <a:off x="4714876" y="1357298"/>
            <a:ext cx="1643074" cy="1857388"/>
            <a:chOff x="4714876" y="1357298"/>
            <a:chExt cx="1643074" cy="1857388"/>
          </a:xfrm>
        </p:grpSpPr>
        <p:sp>
          <p:nvSpPr>
            <p:cNvPr id="63" name="Retângulo de cantos arredondados 62"/>
            <p:cNvSpPr/>
            <p:nvPr/>
          </p:nvSpPr>
          <p:spPr>
            <a:xfrm>
              <a:off x="5143504" y="1357298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4" name="Retângulo de cantos arredondados 63"/>
            <p:cNvSpPr/>
            <p:nvPr/>
          </p:nvSpPr>
          <p:spPr>
            <a:xfrm>
              <a:off x="4786314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5" name="Conector angulado 64"/>
            <p:cNvCxnSpPr>
              <a:stCxn id="64" idx="0"/>
              <a:endCxn id="63" idx="2"/>
            </p:cNvCxnSpPr>
            <p:nvPr/>
          </p:nvCxnSpPr>
          <p:spPr>
            <a:xfrm rot="5400000" flipH="1" flipV="1">
              <a:off x="5072066" y="1571612"/>
              <a:ext cx="214314" cy="35719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Retângulo de cantos arredondados 65"/>
            <p:cNvSpPr/>
            <p:nvPr/>
          </p:nvSpPr>
          <p:spPr>
            <a:xfrm>
              <a:off x="5454656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67" name="Conector angulado 66"/>
            <p:cNvCxnSpPr>
              <a:stCxn id="66" idx="0"/>
              <a:endCxn id="63" idx="2"/>
            </p:cNvCxnSpPr>
            <p:nvPr/>
          </p:nvCxnSpPr>
          <p:spPr>
            <a:xfrm rot="16200000" flipV="1">
              <a:off x="5406237" y="1594631"/>
              <a:ext cx="214314" cy="31115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tângulo 67"/>
            <p:cNvSpPr/>
            <p:nvPr/>
          </p:nvSpPr>
          <p:spPr>
            <a:xfrm>
              <a:off x="4786314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9" name="Retângulo 68"/>
            <p:cNvSpPr/>
            <p:nvPr/>
          </p:nvSpPr>
          <p:spPr>
            <a:xfrm>
              <a:off x="5013328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0" name="Retângulo 69"/>
            <p:cNvSpPr/>
            <p:nvPr/>
          </p:nvSpPr>
          <p:spPr>
            <a:xfrm>
              <a:off x="5240342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Retângulo 70"/>
            <p:cNvSpPr/>
            <p:nvPr/>
          </p:nvSpPr>
          <p:spPr>
            <a:xfrm>
              <a:off x="5480056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Retângulo 71"/>
            <p:cNvSpPr/>
            <p:nvPr/>
          </p:nvSpPr>
          <p:spPr>
            <a:xfrm>
              <a:off x="5715008" y="2214554"/>
              <a:ext cx="142876" cy="10001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Retângulo 72"/>
            <p:cNvSpPr/>
            <p:nvPr/>
          </p:nvSpPr>
          <p:spPr>
            <a:xfrm rot="5400000">
              <a:off x="5273438" y="1798868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Retângulo 73"/>
            <p:cNvSpPr/>
            <p:nvPr/>
          </p:nvSpPr>
          <p:spPr>
            <a:xfrm rot="5400000">
              <a:off x="5273438" y="2013181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Retângulo 74"/>
            <p:cNvSpPr/>
            <p:nvPr/>
          </p:nvSpPr>
          <p:spPr>
            <a:xfrm rot="5400000">
              <a:off x="5273438" y="2227496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Retângulo 75"/>
            <p:cNvSpPr/>
            <p:nvPr/>
          </p:nvSpPr>
          <p:spPr>
            <a:xfrm rot="5400000">
              <a:off x="5273438" y="2441810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Retângulo de cantos arredondados 76"/>
            <p:cNvSpPr/>
            <p:nvPr/>
          </p:nvSpPr>
          <p:spPr>
            <a:xfrm>
              <a:off x="6143636" y="2357430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78" name="Conector reto 77"/>
            <p:cNvCxnSpPr>
              <a:stCxn id="77" idx="1"/>
              <a:endCxn id="73" idx="0"/>
            </p:cNvCxnSpPr>
            <p:nvPr/>
          </p:nvCxnSpPr>
          <p:spPr>
            <a:xfrm rot="10800000">
              <a:off x="5974876" y="2428868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tângulo de cantos arredondados 78"/>
            <p:cNvSpPr/>
            <p:nvPr/>
          </p:nvSpPr>
          <p:spPr>
            <a:xfrm>
              <a:off x="6143636" y="2571744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80" name="Conector reto 79"/>
            <p:cNvCxnSpPr>
              <a:stCxn id="79" idx="1"/>
            </p:cNvCxnSpPr>
            <p:nvPr/>
          </p:nvCxnSpPr>
          <p:spPr>
            <a:xfrm rot="10800000">
              <a:off x="5974876" y="2643182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etângulo de cantos arredondados 80"/>
            <p:cNvSpPr/>
            <p:nvPr/>
          </p:nvSpPr>
          <p:spPr>
            <a:xfrm>
              <a:off x="6143636" y="2786058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82" name="Conector reto 81"/>
            <p:cNvCxnSpPr>
              <a:stCxn id="81" idx="1"/>
            </p:cNvCxnSpPr>
            <p:nvPr/>
          </p:nvCxnSpPr>
          <p:spPr>
            <a:xfrm rot="10800000">
              <a:off x="5974876" y="2857496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Retângulo de cantos arredondados 82"/>
            <p:cNvSpPr/>
            <p:nvPr/>
          </p:nvSpPr>
          <p:spPr>
            <a:xfrm>
              <a:off x="6143636" y="3000372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84" name="Conector reto 83"/>
            <p:cNvCxnSpPr>
              <a:stCxn id="83" idx="1"/>
            </p:cNvCxnSpPr>
            <p:nvPr/>
          </p:nvCxnSpPr>
          <p:spPr>
            <a:xfrm rot="10800000">
              <a:off x="5974876" y="3071810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Forma 84"/>
            <p:cNvCxnSpPr>
              <a:stCxn id="63" idx="3"/>
              <a:endCxn id="77" idx="0"/>
            </p:cNvCxnSpPr>
            <p:nvPr/>
          </p:nvCxnSpPr>
          <p:spPr>
            <a:xfrm>
              <a:off x="5572132" y="1500174"/>
              <a:ext cx="678661" cy="857256"/>
            </a:xfrm>
            <a:prstGeom prst="bentConnector2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upo 116"/>
          <p:cNvGrpSpPr/>
          <p:nvPr/>
        </p:nvGrpSpPr>
        <p:grpSpPr>
          <a:xfrm>
            <a:off x="7072330" y="1357298"/>
            <a:ext cx="1643074" cy="1785950"/>
            <a:chOff x="7072330" y="1357298"/>
            <a:chExt cx="1643074" cy="1785950"/>
          </a:xfrm>
        </p:grpSpPr>
        <p:sp>
          <p:nvSpPr>
            <p:cNvPr id="86" name="Retângulo de cantos arredondados 85"/>
            <p:cNvSpPr/>
            <p:nvPr/>
          </p:nvSpPr>
          <p:spPr>
            <a:xfrm>
              <a:off x="7500958" y="1357298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Retângulo de cantos arredondados 86"/>
            <p:cNvSpPr/>
            <p:nvPr/>
          </p:nvSpPr>
          <p:spPr>
            <a:xfrm>
              <a:off x="7143768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88" name="Conector angulado 87"/>
            <p:cNvCxnSpPr>
              <a:stCxn id="87" idx="0"/>
              <a:endCxn id="86" idx="2"/>
            </p:cNvCxnSpPr>
            <p:nvPr/>
          </p:nvCxnSpPr>
          <p:spPr>
            <a:xfrm rot="5400000" flipH="1" flipV="1">
              <a:off x="7429520" y="1571612"/>
              <a:ext cx="214314" cy="357190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Retângulo de cantos arredondados 88"/>
            <p:cNvSpPr/>
            <p:nvPr/>
          </p:nvSpPr>
          <p:spPr>
            <a:xfrm>
              <a:off x="7812110" y="1857364"/>
              <a:ext cx="428628" cy="28575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90" name="Conector angulado 89"/>
            <p:cNvCxnSpPr>
              <a:stCxn id="89" idx="0"/>
              <a:endCxn id="86" idx="2"/>
            </p:cNvCxnSpPr>
            <p:nvPr/>
          </p:nvCxnSpPr>
          <p:spPr>
            <a:xfrm rot="16200000" flipV="1">
              <a:off x="7763691" y="1594631"/>
              <a:ext cx="214314" cy="311152"/>
            </a:xfrm>
            <a:prstGeom prst="bentConnector3">
              <a:avLst>
                <a:gd name="adj1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tângulo 95"/>
            <p:cNvSpPr/>
            <p:nvPr/>
          </p:nvSpPr>
          <p:spPr>
            <a:xfrm rot="5400000">
              <a:off x="7630892" y="1798868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Retângulo 96"/>
            <p:cNvSpPr/>
            <p:nvPr/>
          </p:nvSpPr>
          <p:spPr>
            <a:xfrm rot="5400000">
              <a:off x="7630892" y="2013181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8" name="Retângulo 97"/>
            <p:cNvSpPr/>
            <p:nvPr/>
          </p:nvSpPr>
          <p:spPr>
            <a:xfrm rot="5400000">
              <a:off x="7630892" y="2227496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9" name="Retângulo 98"/>
            <p:cNvSpPr/>
            <p:nvPr/>
          </p:nvSpPr>
          <p:spPr>
            <a:xfrm rot="5400000">
              <a:off x="7630892" y="2441810"/>
              <a:ext cx="142876" cy="12600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0" name="Retângulo de cantos arredondados 99"/>
            <p:cNvSpPr/>
            <p:nvPr/>
          </p:nvSpPr>
          <p:spPr>
            <a:xfrm>
              <a:off x="8501090" y="2357430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1" name="Conector reto 100"/>
            <p:cNvCxnSpPr>
              <a:stCxn id="100" idx="1"/>
              <a:endCxn id="96" idx="0"/>
            </p:cNvCxnSpPr>
            <p:nvPr/>
          </p:nvCxnSpPr>
          <p:spPr>
            <a:xfrm rot="10800000">
              <a:off x="8332330" y="2428868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Retângulo de cantos arredondados 101"/>
            <p:cNvSpPr/>
            <p:nvPr/>
          </p:nvSpPr>
          <p:spPr>
            <a:xfrm>
              <a:off x="8501090" y="2571744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3" name="Conector reto 102"/>
            <p:cNvCxnSpPr>
              <a:stCxn id="102" idx="1"/>
            </p:cNvCxnSpPr>
            <p:nvPr/>
          </p:nvCxnSpPr>
          <p:spPr>
            <a:xfrm rot="10800000">
              <a:off x="8332330" y="2643182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Retângulo de cantos arredondados 103"/>
            <p:cNvSpPr/>
            <p:nvPr/>
          </p:nvSpPr>
          <p:spPr>
            <a:xfrm>
              <a:off x="8501090" y="2786058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5" name="Conector reto 104"/>
            <p:cNvCxnSpPr>
              <a:stCxn id="104" idx="1"/>
            </p:cNvCxnSpPr>
            <p:nvPr/>
          </p:nvCxnSpPr>
          <p:spPr>
            <a:xfrm rot="10800000">
              <a:off x="8332330" y="2857496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tângulo de cantos arredondados 105"/>
            <p:cNvSpPr/>
            <p:nvPr/>
          </p:nvSpPr>
          <p:spPr>
            <a:xfrm>
              <a:off x="8501090" y="3000372"/>
              <a:ext cx="214314" cy="14287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07" name="Conector reto 106"/>
            <p:cNvCxnSpPr>
              <a:stCxn id="106" idx="1"/>
            </p:cNvCxnSpPr>
            <p:nvPr/>
          </p:nvCxnSpPr>
          <p:spPr>
            <a:xfrm rot="10800000">
              <a:off x="8332330" y="3071810"/>
              <a:ext cx="168760" cy="0"/>
            </a:xfrm>
            <a:prstGeom prst="line">
              <a:avLst/>
            </a:prstGeom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Forma 107"/>
            <p:cNvCxnSpPr>
              <a:stCxn id="86" idx="3"/>
              <a:endCxn id="100" idx="0"/>
            </p:cNvCxnSpPr>
            <p:nvPr/>
          </p:nvCxnSpPr>
          <p:spPr>
            <a:xfrm>
              <a:off x="7929586" y="1500174"/>
              <a:ext cx="678661" cy="857256"/>
            </a:xfrm>
            <a:prstGeom prst="bentConnector2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CaixaDeTexto 108"/>
          <p:cNvSpPr txBox="1"/>
          <p:nvPr/>
        </p:nvSpPr>
        <p:spPr>
          <a:xfrm>
            <a:off x="214282" y="3618747"/>
            <a:ext cx="1517851" cy="22621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dirty="0" smtClean="0">
                <a:solidFill>
                  <a:schemeClr val="bg1"/>
                </a:solidFill>
              </a:rPr>
              <a:t>FASE I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Empresa 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hierarquizada </a:t>
            </a:r>
          </a:p>
          <a:p>
            <a:pPr algn="ctr"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tradicional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TRADICIONAL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0" name="CaixaDeTexto 109"/>
          <p:cNvSpPr txBox="1"/>
          <p:nvPr/>
        </p:nvSpPr>
        <p:spPr>
          <a:xfrm>
            <a:off x="2048094" y="3618747"/>
            <a:ext cx="1672574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FASE II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Empresa </a:t>
            </a:r>
          </a:p>
          <a:p>
            <a:pPr algn="ctr"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hierarquizada 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EM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CaixaDeTexto 110"/>
          <p:cNvSpPr txBox="1"/>
          <p:nvPr/>
        </p:nvSpPr>
        <p:spPr>
          <a:xfrm>
            <a:off x="4463208" y="3618747"/>
            <a:ext cx="1688283" cy="27392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FASE III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Empresa </a:t>
            </a:r>
          </a:p>
          <a:p>
            <a:pPr algn="ctr"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processual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PROCESSUAL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FUNCIONAL EM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SEGUNDO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</a:t>
            </a:r>
            <a:endParaRPr lang="pt-BR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CaixaDeTexto 111"/>
          <p:cNvSpPr txBox="1"/>
          <p:nvPr/>
        </p:nvSpPr>
        <p:spPr>
          <a:xfrm>
            <a:off x="6950734" y="3618747"/>
            <a:ext cx="1502848" cy="19082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FASE IV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Empresa </a:t>
            </a:r>
          </a:p>
          <a:p>
            <a:pPr algn="ctr">
              <a:spcAft>
                <a:spcPts val="1200"/>
              </a:spcAft>
            </a:pPr>
            <a:r>
              <a:rPr lang="pt-BR" dirty="0" smtClean="0">
                <a:solidFill>
                  <a:schemeClr val="bg1"/>
                </a:solidFill>
              </a:rPr>
              <a:t>processual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GESTÃO 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ORIENTADA A</a:t>
            </a:r>
          </a:p>
          <a:p>
            <a:pPr algn="ctr"/>
            <a:r>
              <a:rPr lang="pt-B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</a:t>
            </a:r>
          </a:p>
        </p:txBody>
      </p:sp>
      <p:sp>
        <p:nvSpPr>
          <p:cNvPr id="113" name="Seta para a direita 112"/>
          <p:cNvSpPr/>
          <p:nvPr/>
        </p:nvSpPr>
        <p:spPr>
          <a:xfrm>
            <a:off x="214282" y="3286124"/>
            <a:ext cx="8676000" cy="357190"/>
          </a:xfrm>
          <a:prstGeom prst="rightArrow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1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12" grpId="0"/>
      <p:bldP spid="1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Por quê “tombar” a gestão?</a:t>
            </a:r>
            <a:endParaRPr lang="pt-BR" dirty="0"/>
          </a:p>
        </p:txBody>
      </p:sp>
      <p:sp>
        <p:nvSpPr>
          <p:cNvPr id="91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643471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Para fazer com que o escritório esteja preparado para o novo ambiente:</a:t>
            </a:r>
            <a:endParaRPr lang="pt-BR" dirty="0"/>
          </a:p>
        </p:txBody>
      </p:sp>
      <p:graphicFrame>
        <p:nvGraphicFramePr>
          <p:cNvPr id="92" name="Tabela 91"/>
          <p:cNvGraphicFramePr>
            <a:graphicFrameLocks noGrp="1"/>
          </p:cNvGraphicFramePr>
          <p:nvPr/>
        </p:nvGraphicFramePr>
        <p:xfrm>
          <a:off x="2500298" y="2614626"/>
          <a:ext cx="4405322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53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CLASSE MUNDIAL</a:t>
                      </a:r>
                      <a:endParaRPr lang="pt-BR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EXCELENTE</a:t>
                      </a:r>
                      <a:endParaRPr lang="pt-BR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EFICIENTE</a:t>
                      </a:r>
                      <a:endParaRPr lang="pt-BR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BÁSICO</a:t>
                      </a:r>
                      <a:endParaRPr lang="pt-BR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DESCONTROLE</a:t>
                      </a:r>
                      <a:endParaRPr lang="pt-BR" b="1" dirty="0">
                        <a:solidFill>
                          <a:schemeClr val="tx2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4" name="Conector de seta reta 93"/>
          <p:cNvCxnSpPr/>
          <p:nvPr/>
        </p:nvCxnSpPr>
        <p:spPr>
          <a:xfrm flipV="1">
            <a:off x="2571736" y="2714620"/>
            <a:ext cx="4284000" cy="2571768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Chave direita 94"/>
          <p:cNvSpPr/>
          <p:nvPr/>
        </p:nvSpPr>
        <p:spPr>
          <a:xfrm>
            <a:off x="7000892" y="3500438"/>
            <a:ext cx="71438" cy="1143008"/>
          </a:xfrm>
          <a:prstGeom prst="righ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CaixaDeTexto 113"/>
          <p:cNvSpPr txBox="1"/>
          <p:nvPr/>
        </p:nvSpPr>
        <p:spPr>
          <a:xfrm>
            <a:off x="7072330" y="3500438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Estágio da maior parte dos escritórios brasileiros</a:t>
            </a:r>
            <a:endParaRPr lang="pt-BR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" name="Chave esquerda 114"/>
          <p:cNvSpPr/>
          <p:nvPr/>
        </p:nvSpPr>
        <p:spPr>
          <a:xfrm>
            <a:off x="2357422" y="2643182"/>
            <a:ext cx="71438" cy="1044000"/>
          </a:xfrm>
          <a:prstGeom prst="leftBrac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6" name="CaixaDeTexto 115"/>
          <p:cNvSpPr txBox="1"/>
          <p:nvPr/>
        </p:nvSpPr>
        <p:spPr>
          <a:xfrm>
            <a:off x="1000100" y="2571744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Estágio dos grandes escritórios mundiais</a:t>
            </a:r>
            <a:endParaRPr lang="pt-BR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As quatro etapas:</a:t>
            </a:r>
            <a:endParaRPr lang="pt-BR" dirty="0"/>
          </a:p>
        </p:txBody>
      </p:sp>
      <p:grpSp>
        <p:nvGrpSpPr>
          <p:cNvPr id="17" name="Grupo 16"/>
          <p:cNvGrpSpPr/>
          <p:nvPr/>
        </p:nvGrpSpPr>
        <p:grpSpPr>
          <a:xfrm>
            <a:off x="571472" y="2285992"/>
            <a:ext cx="8215370" cy="3571900"/>
            <a:chOff x="571472" y="2285992"/>
            <a:chExt cx="8215370" cy="3571900"/>
          </a:xfrm>
        </p:grpSpPr>
        <p:grpSp>
          <p:nvGrpSpPr>
            <p:cNvPr id="16" name="Grupo 15"/>
            <p:cNvGrpSpPr/>
            <p:nvPr/>
          </p:nvGrpSpPr>
          <p:grpSpPr>
            <a:xfrm>
              <a:off x="571472" y="2285992"/>
              <a:ext cx="8215370" cy="3571900"/>
              <a:chOff x="571472" y="2285992"/>
              <a:chExt cx="8215370" cy="3571900"/>
            </a:xfrm>
          </p:grpSpPr>
          <p:sp>
            <p:nvSpPr>
              <p:cNvPr id="6" name="Elipse 5"/>
              <p:cNvSpPr/>
              <p:nvPr/>
            </p:nvSpPr>
            <p:spPr>
              <a:xfrm>
                <a:off x="571472" y="4857760"/>
                <a:ext cx="2000264" cy="1000132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DEFINIR OS PROCESSOS</a:t>
                </a:r>
                <a:endParaRPr lang="pt-BR" sz="1600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Elipse 6"/>
              <p:cNvSpPr/>
              <p:nvPr/>
            </p:nvSpPr>
            <p:spPr>
              <a:xfrm>
                <a:off x="1000100" y="4000504"/>
                <a:ext cx="2000264" cy="1000132"/>
              </a:xfrm>
              <a:prstGeom prst="ellipse">
                <a:avLst/>
              </a:prstGeom>
              <a:solidFill>
                <a:schemeClr val="accent6"/>
              </a:solidFill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PADRONIZAR OS PROCESSOS</a:t>
                </a:r>
                <a:endParaRPr lang="pt-BR" sz="1600" dirty="0">
                  <a:solidFill>
                    <a:schemeClr val="accent6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Elipse 9"/>
              <p:cNvSpPr/>
              <p:nvPr/>
            </p:nvSpPr>
            <p:spPr>
              <a:xfrm>
                <a:off x="1500166" y="3143248"/>
                <a:ext cx="2000264" cy="1000132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CONTROLAR OS PROCESSOS</a:t>
                </a:r>
                <a:endParaRPr lang="pt-B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Elipse 10"/>
              <p:cNvSpPr/>
              <p:nvPr/>
            </p:nvSpPr>
            <p:spPr>
              <a:xfrm>
                <a:off x="1928794" y="2285992"/>
                <a:ext cx="2000264" cy="1000132"/>
              </a:xfrm>
              <a:prstGeom prst="ellipse">
                <a:avLst/>
              </a:prstGeom>
              <a:solidFill>
                <a:schemeClr val="accent6">
                  <a:lumMod val="50000"/>
                </a:schemeClr>
              </a:solidFill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TRATAR AS ANOMALIAS</a:t>
                </a:r>
                <a:endParaRPr lang="pt-BR" sz="1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CaixaDeTexto 11"/>
              <p:cNvSpPr txBox="1"/>
              <p:nvPr/>
            </p:nvSpPr>
            <p:spPr>
              <a:xfrm>
                <a:off x="2643174" y="5072074"/>
                <a:ext cx="39011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Definir fluxos</a:t>
                </a:r>
              </a:p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Compreender as inter-relações horizontais</a:t>
                </a:r>
                <a:endParaRPr lang="pt-BR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3" name="CaixaDeTexto 12"/>
              <p:cNvSpPr txBox="1"/>
              <p:nvPr/>
            </p:nvSpPr>
            <p:spPr>
              <a:xfrm>
                <a:off x="3040097" y="4211429"/>
                <a:ext cx="52466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Criar padrões conforme as necessidades dos clientes (externos e internos)</a:t>
                </a:r>
                <a:endParaRPr lang="pt-BR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CaixaDeTexto 13"/>
              <p:cNvSpPr txBox="1"/>
              <p:nvPr/>
            </p:nvSpPr>
            <p:spPr>
              <a:xfrm>
                <a:off x="3540163" y="3214686"/>
                <a:ext cx="5246679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Definir objetivos e metas</a:t>
                </a:r>
              </a:p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Controlar (</a:t>
                </a:r>
                <a:r>
                  <a:rPr lang="pt-BR" sz="1600" dirty="0" err="1" smtClean="0">
                    <a:solidFill>
                      <a:schemeClr val="bg1"/>
                    </a:solidFill>
                  </a:rPr>
                  <a:t>KPI’s</a:t>
                </a:r>
                <a:r>
                  <a:rPr lang="pt-BR" sz="1600" dirty="0" smtClean="0">
                    <a:solidFill>
                      <a:schemeClr val="bg1"/>
                    </a:solidFill>
                  </a:rPr>
                  <a:t>)</a:t>
                </a:r>
              </a:p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Auditar</a:t>
                </a:r>
                <a:endParaRPr lang="pt-BR" sz="16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CaixaDeTexto 14"/>
              <p:cNvSpPr txBox="1"/>
              <p:nvPr/>
            </p:nvSpPr>
            <p:spPr>
              <a:xfrm>
                <a:off x="3968791" y="2357430"/>
                <a:ext cx="4746613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Mapear as falhas</a:t>
                </a:r>
              </a:p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Definir prioridades e agir sobre as falhas</a:t>
                </a:r>
              </a:p>
              <a:p>
                <a:pPr marL="177800" indent="-177800">
                  <a:buFont typeface="Arial" pitchFamily="34" charset="0"/>
                  <a:buChar char="•"/>
                </a:pPr>
                <a:r>
                  <a:rPr lang="pt-BR" sz="1600" dirty="0" smtClean="0">
                    <a:solidFill>
                      <a:schemeClr val="bg1"/>
                    </a:solidFill>
                  </a:rPr>
                  <a:t>Melhorar os processos</a:t>
                </a:r>
                <a:endParaRPr lang="pt-BR" sz="16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8" name="Seta para a direita listrada 17"/>
            <p:cNvSpPr/>
            <p:nvPr/>
          </p:nvSpPr>
          <p:spPr>
            <a:xfrm rot="19099195">
              <a:off x="1690009" y="3217371"/>
              <a:ext cx="6276664" cy="1785950"/>
            </a:xfrm>
            <a:prstGeom prst="stripedRightArrow">
              <a:avLst/>
            </a:prstGeom>
            <a:solidFill>
              <a:srgbClr val="FFFF66">
                <a:alpha val="3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</p:cSld>
  <p:clrMapOvr>
    <a:masterClrMapping/>
  </p:clrMapOvr>
  <p:transition advTm="1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+mj-lt"/>
              <a:buAutoNum type="arabicPeriod"/>
            </a:pPr>
            <a:r>
              <a:rPr lang="pt-BR" dirty="0" smtClean="0"/>
              <a:t>Mapear (definir) os processos. Ex: ação trabalhista</a:t>
            </a:r>
            <a:endParaRPr lang="pt-BR" dirty="0"/>
          </a:p>
        </p:txBody>
      </p:sp>
      <p:graphicFrame>
        <p:nvGraphicFramePr>
          <p:cNvPr id="17" name="Tabela 16"/>
          <p:cNvGraphicFramePr>
            <a:graphicFrameLocks noGrp="1"/>
          </p:cNvGraphicFramePr>
          <p:nvPr/>
        </p:nvGraphicFramePr>
        <p:xfrm>
          <a:off x="785786" y="2143116"/>
          <a:ext cx="8143932" cy="4357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8628"/>
                <a:gridCol w="7715304"/>
              </a:tblGrid>
              <a:tr h="87154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Sócio</a:t>
                      </a:r>
                      <a:endParaRPr lang="pt-BR" sz="1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Paralegal</a:t>
                      </a:r>
                      <a:endParaRPr lang="pt-BR" sz="1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Advogados</a:t>
                      </a:r>
                      <a:endParaRPr lang="pt-BR" sz="1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Estagiários</a:t>
                      </a:r>
                      <a:endParaRPr lang="pt-BR" sz="1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544">
                <a:tc>
                  <a:txBody>
                    <a:bodyPr/>
                    <a:lstStyle/>
                    <a:p>
                      <a:pPr algn="ctr"/>
                      <a:r>
                        <a:rPr lang="pt-BR" sz="13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Financeiro</a:t>
                      </a:r>
                      <a:endParaRPr lang="pt-BR" sz="13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pt-BR" sz="13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9" name="CaixaDeTexto 18"/>
          <p:cNvSpPr txBox="1"/>
          <p:nvPr/>
        </p:nvSpPr>
        <p:spPr>
          <a:xfrm>
            <a:off x="1714480" y="2428868"/>
            <a:ext cx="1808124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NEGOCIAR CONTRATO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1714480" y="3264099"/>
            <a:ext cx="1548565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CADASTRAR PASTA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727236" y="5835867"/>
            <a:ext cx="1702069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CADASTRAR CLIENTE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1741776" y="3992127"/>
            <a:ext cx="1469761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ELABORAR PEÇAS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3696890" y="4000504"/>
            <a:ext cx="1446614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APONTAR HORAS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696890" y="4857760"/>
            <a:ext cx="1446614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APONTAR HORAS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714480" y="4857760"/>
            <a:ext cx="1804533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EFETUAR DILIGÊNCIAS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5267797" y="4857760"/>
            <a:ext cx="2042547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REGISTRAR PUBLICAÇÕES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5268526" y="3978479"/>
            <a:ext cx="1957972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ANALISAR PUBLICAÇÕES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Conector angulado 28"/>
          <p:cNvCxnSpPr>
            <a:stCxn id="27" idx="2"/>
            <a:endCxn id="22" idx="2"/>
          </p:cNvCxnSpPr>
          <p:nvPr/>
        </p:nvCxnSpPr>
        <p:spPr>
          <a:xfrm rot="5400000">
            <a:off x="4355261" y="2407653"/>
            <a:ext cx="13648" cy="3770855"/>
          </a:xfrm>
          <a:prstGeom prst="bentConnector3">
            <a:avLst>
              <a:gd name="adj1" fmla="val 1774971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22" idx="3"/>
            <a:endCxn id="23" idx="1"/>
          </p:cNvCxnSpPr>
          <p:nvPr/>
        </p:nvCxnSpPr>
        <p:spPr>
          <a:xfrm>
            <a:off x="3211537" y="4146016"/>
            <a:ext cx="485353" cy="837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>
            <a:stCxn id="19" idx="2"/>
            <a:endCxn id="20" idx="0"/>
          </p:cNvCxnSpPr>
          <p:nvPr/>
        </p:nvCxnSpPr>
        <p:spPr>
          <a:xfrm rot="5400000">
            <a:off x="2289926" y="2935483"/>
            <a:ext cx="527454" cy="129779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angulado 34"/>
          <p:cNvCxnSpPr>
            <a:stCxn id="20" idx="1"/>
            <a:endCxn id="22" idx="1"/>
          </p:cNvCxnSpPr>
          <p:nvPr/>
        </p:nvCxnSpPr>
        <p:spPr>
          <a:xfrm rot="10800000" flipH="1" flipV="1">
            <a:off x="1714480" y="3417988"/>
            <a:ext cx="27296" cy="728028"/>
          </a:xfrm>
          <a:prstGeom prst="bentConnector3">
            <a:avLst>
              <a:gd name="adj1" fmla="val -837485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de seta reta 36"/>
          <p:cNvCxnSpPr/>
          <p:nvPr/>
        </p:nvCxnSpPr>
        <p:spPr>
          <a:xfrm rot="5400000">
            <a:off x="1785918" y="4572008"/>
            <a:ext cx="571504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de seta reta 38"/>
          <p:cNvCxnSpPr>
            <a:stCxn id="25" idx="3"/>
            <a:endCxn id="24" idx="1"/>
          </p:cNvCxnSpPr>
          <p:nvPr/>
        </p:nvCxnSpPr>
        <p:spPr>
          <a:xfrm>
            <a:off x="3519013" y="5011649"/>
            <a:ext cx="177877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do 40"/>
          <p:cNvCxnSpPr>
            <a:stCxn id="25" idx="2"/>
            <a:endCxn id="26" idx="2"/>
          </p:cNvCxnSpPr>
          <p:nvPr/>
        </p:nvCxnSpPr>
        <p:spPr>
          <a:xfrm rot="16200000" flipH="1">
            <a:off x="4452909" y="3329375"/>
            <a:ext cx="1588" cy="3672324"/>
          </a:xfrm>
          <a:prstGeom prst="bentConnector3">
            <a:avLst>
              <a:gd name="adj1" fmla="val 14395466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>
            <a:stCxn id="26" idx="1"/>
            <a:endCxn id="24" idx="3"/>
          </p:cNvCxnSpPr>
          <p:nvPr/>
        </p:nvCxnSpPr>
        <p:spPr>
          <a:xfrm rot="10800000">
            <a:off x="5143505" y="5011649"/>
            <a:ext cx="12429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do 44"/>
          <p:cNvCxnSpPr>
            <a:stCxn id="26" idx="3"/>
            <a:endCxn id="27" idx="3"/>
          </p:cNvCxnSpPr>
          <p:nvPr/>
        </p:nvCxnSpPr>
        <p:spPr>
          <a:xfrm flipH="1" flipV="1">
            <a:off x="7226498" y="4132368"/>
            <a:ext cx="83846" cy="879281"/>
          </a:xfrm>
          <a:prstGeom prst="bentConnector3">
            <a:avLst>
              <a:gd name="adj1" fmla="val -272643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do 46"/>
          <p:cNvCxnSpPr>
            <a:stCxn id="19" idx="1"/>
            <a:endCxn id="21" idx="1"/>
          </p:cNvCxnSpPr>
          <p:nvPr/>
        </p:nvCxnSpPr>
        <p:spPr>
          <a:xfrm rot="10800000" flipH="1" flipV="1">
            <a:off x="1714480" y="2582756"/>
            <a:ext cx="12756" cy="3406999"/>
          </a:xfrm>
          <a:prstGeom prst="bentConnector3">
            <a:avLst>
              <a:gd name="adj1" fmla="val -1792098"/>
            </a:avLst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3655749" y="5835867"/>
            <a:ext cx="1686487" cy="307777"/>
          </a:xfrm>
          <a:prstGeom prst="rect">
            <a:avLst/>
          </a:prstGeom>
          <a:solidFill>
            <a:srgbClr val="FFFF66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FATURAR TRABALHO</a:t>
            </a:r>
            <a:endParaRPr lang="pt-BR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1" name="Conector de seta reta 50"/>
          <p:cNvCxnSpPr>
            <a:stCxn id="24" idx="2"/>
            <a:endCxn id="49" idx="0"/>
          </p:cNvCxnSpPr>
          <p:nvPr/>
        </p:nvCxnSpPr>
        <p:spPr>
          <a:xfrm rot="16200000" flipH="1">
            <a:off x="4124430" y="5461304"/>
            <a:ext cx="670330" cy="787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rot="16200000" flipH="1">
            <a:off x="3919043" y="5010651"/>
            <a:ext cx="1527586" cy="78796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de seta reta 54"/>
          <p:cNvCxnSpPr>
            <a:stCxn id="21" idx="3"/>
            <a:endCxn id="49" idx="1"/>
          </p:cNvCxnSpPr>
          <p:nvPr/>
        </p:nvCxnSpPr>
        <p:spPr>
          <a:xfrm>
            <a:off x="3429305" y="5989756"/>
            <a:ext cx="226444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ixaDeTexto 55"/>
          <p:cNvSpPr txBox="1"/>
          <p:nvPr/>
        </p:nvSpPr>
        <p:spPr>
          <a:xfrm>
            <a:off x="5528719" y="5835867"/>
            <a:ext cx="2203552" cy="30777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CONTROLAR RECEBIMENTO</a:t>
            </a:r>
            <a:endParaRPr lang="pt-BR" sz="1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8" name="Conector de seta reta 57"/>
          <p:cNvCxnSpPr>
            <a:stCxn id="49" idx="3"/>
            <a:endCxn id="56" idx="1"/>
          </p:cNvCxnSpPr>
          <p:nvPr/>
        </p:nvCxnSpPr>
        <p:spPr>
          <a:xfrm>
            <a:off x="5342236" y="5989756"/>
            <a:ext cx="186483" cy="1588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Fluxograma: Decisão 58"/>
          <p:cNvSpPr/>
          <p:nvPr/>
        </p:nvSpPr>
        <p:spPr>
          <a:xfrm>
            <a:off x="8072462" y="5816948"/>
            <a:ext cx="928694" cy="357190"/>
          </a:xfrm>
          <a:prstGeom prst="flowChartDecision">
            <a:avLst/>
          </a:prstGeom>
          <a:solidFill>
            <a:schemeClr val="accent1">
              <a:lumMod val="75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300" dirty="0" smtClean="0">
                <a:solidFill>
                  <a:schemeClr val="bg1"/>
                </a:solidFill>
              </a:rPr>
              <a:t>OK?</a:t>
            </a:r>
            <a:endParaRPr lang="pt-BR" sz="1300" dirty="0">
              <a:solidFill>
                <a:schemeClr val="bg1"/>
              </a:solidFill>
            </a:endParaRPr>
          </a:p>
        </p:txBody>
      </p:sp>
      <p:cxnSp>
        <p:nvCxnSpPr>
          <p:cNvPr id="61" name="Forma 60"/>
          <p:cNvCxnSpPr>
            <a:stCxn id="59" idx="0"/>
            <a:endCxn id="19" idx="3"/>
          </p:cNvCxnSpPr>
          <p:nvPr/>
        </p:nvCxnSpPr>
        <p:spPr>
          <a:xfrm rot="16200000" flipV="1">
            <a:off x="4412612" y="1692750"/>
            <a:ext cx="3234191" cy="5014205"/>
          </a:xfrm>
          <a:prstGeom prst="bent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stCxn id="56" idx="3"/>
            <a:endCxn id="59" idx="1"/>
          </p:cNvCxnSpPr>
          <p:nvPr/>
        </p:nvCxnSpPr>
        <p:spPr>
          <a:xfrm>
            <a:off x="7732271" y="5989756"/>
            <a:ext cx="340191" cy="5787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8501090" y="5286388"/>
            <a:ext cx="49699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300" dirty="0" smtClean="0">
                <a:solidFill>
                  <a:schemeClr val="bg1"/>
                </a:solidFill>
              </a:rPr>
              <a:t>NÃO</a:t>
            </a:r>
            <a:endParaRPr lang="pt-BR" sz="1300" dirty="0">
              <a:solidFill>
                <a:schemeClr val="bg1"/>
              </a:solidFill>
            </a:endParaRPr>
          </a:p>
        </p:txBody>
      </p:sp>
      <p:sp>
        <p:nvSpPr>
          <p:cNvPr id="34" name="Elipse 33"/>
          <p:cNvSpPr/>
          <p:nvPr/>
        </p:nvSpPr>
        <p:spPr>
          <a:xfrm>
            <a:off x="5000628" y="6357958"/>
            <a:ext cx="571504" cy="42860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  <a:endParaRPr lang="pt-BR" dirty="0"/>
          </a:p>
        </p:txBody>
      </p:sp>
      <p:cxnSp>
        <p:nvCxnSpPr>
          <p:cNvPr id="38" name="Forma 37"/>
          <p:cNvCxnSpPr>
            <a:stCxn id="49" idx="2"/>
          </p:cNvCxnSpPr>
          <p:nvPr/>
        </p:nvCxnSpPr>
        <p:spPr>
          <a:xfrm rot="16200000" flipH="1">
            <a:off x="4535496" y="6107140"/>
            <a:ext cx="428628" cy="501635"/>
          </a:xfrm>
          <a:prstGeom prst="bentConnector2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55600" indent="-355600">
              <a:buFont typeface="+mj-lt"/>
              <a:buAutoNum type="arabicPeriod"/>
            </a:pPr>
            <a:r>
              <a:rPr lang="pt-BR" dirty="0" smtClean="0"/>
              <a:t>Mapear (definir) os processos. Usando as normas ISO.</a:t>
            </a:r>
            <a:endParaRPr lang="pt-BR" dirty="0"/>
          </a:p>
        </p:txBody>
      </p:sp>
      <p:grpSp>
        <p:nvGrpSpPr>
          <p:cNvPr id="67" name="Grupo 66"/>
          <p:cNvGrpSpPr/>
          <p:nvPr/>
        </p:nvGrpSpPr>
        <p:grpSpPr>
          <a:xfrm>
            <a:off x="900114" y="2071678"/>
            <a:ext cx="7958166" cy="4071966"/>
            <a:chOff x="685800" y="1928834"/>
            <a:chExt cx="8229600" cy="4343400"/>
          </a:xfrm>
        </p:grpSpPr>
        <p:sp>
          <p:nvSpPr>
            <p:cNvPr id="36" name="Oval 2"/>
            <p:cNvSpPr>
              <a:spLocks noChangeArrowheads="1"/>
            </p:cNvSpPr>
            <p:nvPr/>
          </p:nvSpPr>
          <p:spPr bwMode="auto">
            <a:xfrm>
              <a:off x="685800" y="2767034"/>
              <a:ext cx="2438400" cy="121920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pt-BR" dirty="0">
                <a:solidFill>
                  <a:srgbClr val="FFFF66"/>
                </a:solidFill>
              </a:endParaRPr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1187063" y="2995634"/>
              <a:ext cx="1486672" cy="8863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kumimoji="0" lang="pt-BR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ISO-9000</a:t>
              </a:r>
            </a:p>
            <a:p>
              <a:pPr algn="ctr">
                <a:buFontTx/>
                <a:buNone/>
              </a:pPr>
              <a:r>
                <a:rPr kumimoji="0" lang="pt-BR" sz="24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Processos</a:t>
              </a:r>
            </a:p>
          </p:txBody>
        </p:sp>
        <p:sp>
          <p:nvSpPr>
            <p:cNvPr id="42" name="Oval 4"/>
            <p:cNvSpPr>
              <a:spLocks noChangeArrowheads="1"/>
            </p:cNvSpPr>
            <p:nvPr/>
          </p:nvSpPr>
          <p:spPr bwMode="auto">
            <a:xfrm>
              <a:off x="3962400" y="2005034"/>
              <a:ext cx="2438400" cy="121920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44" name="Text Box 5"/>
            <p:cNvSpPr txBox="1">
              <a:spLocks noChangeArrowheads="1"/>
            </p:cNvSpPr>
            <p:nvPr/>
          </p:nvSpPr>
          <p:spPr bwMode="auto">
            <a:xfrm>
              <a:off x="4454525" y="2386034"/>
              <a:ext cx="1492716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pt-BR" sz="2400" b="1">
                  <a:solidFill>
                    <a:schemeClr val="bg1"/>
                  </a:solidFill>
                  <a:effectLst/>
                </a:rPr>
                <a:t>ISO-14001</a:t>
              </a:r>
            </a:p>
          </p:txBody>
        </p:sp>
        <p:sp>
          <p:nvSpPr>
            <p:cNvPr id="46" name="Text Box 8"/>
            <p:cNvSpPr txBox="1">
              <a:spLocks noChangeArrowheads="1"/>
            </p:cNvSpPr>
            <p:nvPr/>
          </p:nvSpPr>
          <p:spPr bwMode="auto">
            <a:xfrm>
              <a:off x="950386" y="4098947"/>
              <a:ext cx="2445804" cy="689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buFontTx/>
                <a:buNone/>
              </a:pPr>
              <a:r>
                <a:rPr kumimoji="0" lang="pt-BR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Requisitos de </a:t>
              </a:r>
            </a:p>
            <a:p>
              <a:pPr algn="ctr">
                <a:buFontTx/>
                <a:buNone/>
              </a:pPr>
              <a:r>
                <a:rPr kumimoji="0" lang="pt-BR" sz="1800" b="1" dirty="0">
                  <a:solidFill>
                    <a:srgbClr val="FFFF66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Qualidade do Processo</a:t>
              </a:r>
            </a:p>
          </p:txBody>
        </p:sp>
        <p:sp>
          <p:nvSpPr>
            <p:cNvPr id="48" name="Oval 9"/>
            <p:cNvSpPr>
              <a:spLocks noChangeArrowheads="1"/>
            </p:cNvSpPr>
            <p:nvPr/>
          </p:nvSpPr>
          <p:spPr bwMode="auto">
            <a:xfrm>
              <a:off x="4038600" y="3605234"/>
              <a:ext cx="2438400" cy="121920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50" name="Text Box 10"/>
            <p:cNvSpPr txBox="1">
              <a:spLocks noChangeArrowheads="1"/>
            </p:cNvSpPr>
            <p:nvPr/>
          </p:nvSpPr>
          <p:spPr bwMode="auto">
            <a:xfrm>
              <a:off x="4191000" y="3986234"/>
              <a:ext cx="193296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pt-BR" sz="2400" b="1">
                  <a:solidFill>
                    <a:schemeClr val="bg1"/>
                  </a:solidFill>
                  <a:effectLst/>
                </a:rPr>
                <a:t>OHSAS-18001</a:t>
              </a:r>
            </a:p>
          </p:txBody>
        </p:sp>
        <p:sp>
          <p:nvSpPr>
            <p:cNvPr id="52" name="Text Box 11"/>
            <p:cNvSpPr txBox="1">
              <a:spLocks noChangeArrowheads="1"/>
            </p:cNvSpPr>
            <p:nvPr/>
          </p:nvSpPr>
          <p:spPr bwMode="auto">
            <a:xfrm>
              <a:off x="6629400" y="1928834"/>
              <a:ext cx="2209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Aspectos e Impactos</a:t>
              </a:r>
            </a:p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dos processos</a:t>
              </a:r>
            </a:p>
          </p:txBody>
        </p:sp>
        <p:sp>
          <p:nvSpPr>
            <p:cNvPr id="54" name="Text Box 12"/>
            <p:cNvSpPr txBox="1">
              <a:spLocks noChangeArrowheads="1"/>
            </p:cNvSpPr>
            <p:nvPr/>
          </p:nvSpPr>
          <p:spPr bwMode="auto">
            <a:xfrm>
              <a:off x="6705600" y="3954484"/>
              <a:ext cx="2209800" cy="641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Perigos e Danos</a:t>
              </a:r>
            </a:p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dos processos</a:t>
              </a:r>
            </a:p>
          </p:txBody>
        </p:sp>
        <p:sp>
          <p:nvSpPr>
            <p:cNvPr id="57" name="Oval 13"/>
            <p:cNvSpPr>
              <a:spLocks noChangeArrowheads="1"/>
            </p:cNvSpPr>
            <p:nvPr/>
          </p:nvSpPr>
          <p:spPr bwMode="auto">
            <a:xfrm>
              <a:off x="3962400" y="5053034"/>
              <a:ext cx="2438400" cy="1219200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60" name="Text Box 14"/>
            <p:cNvSpPr txBox="1">
              <a:spLocks noChangeArrowheads="1"/>
            </p:cNvSpPr>
            <p:nvPr/>
          </p:nvSpPr>
          <p:spPr bwMode="auto">
            <a:xfrm>
              <a:off x="4482925" y="5505769"/>
              <a:ext cx="1229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pt-BR" sz="2400" b="1" dirty="0">
                  <a:solidFill>
                    <a:schemeClr val="bg1"/>
                  </a:solidFill>
                  <a:effectLst/>
                </a:rPr>
                <a:t>SA-8000</a:t>
              </a:r>
            </a:p>
          </p:txBody>
        </p:sp>
        <p:sp>
          <p:nvSpPr>
            <p:cNvPr id="62" name="Text Box 15"/>
            <p:cNvSpPr txBox="1">
              <a:spLocks noChangeArrowheads="1"/>
            </p:cNvSpPr>
            <p:nvPr/>
          </p:nvSpPr>
          <p:spPr bwMode="auto">
            <a:xfrm>
              <a:off x="6705600" y="5281634"/>
              <a:ext cx="2209800" cy="915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Princípios</a:t>
              </a:r>
            </a:p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Valores</a:t>
              </a:r>
            </a:p>
            <a:p>
              <a:pPr algn="ctr">
                <a:buFontTx/>
                <a:buNone/>
              </a:pPr>
              <a:r>
                <a:rPr kumimoji="0" lang="pt-BR" sz="1800" b="1">
                  <a:solidFill>
                    <a:schemeClr val="bg1"/>
                  </a:solidFill>
                  <a:effectLst/>
                </a:rPr>
                <a:t>Conduta Ética</a:t>
              </a:r>
            </a:p>
          </p:txBody>
        </p:sp>
        <p:sp>
          <p:nvSpPr>
            <p:cNvPr id="65" name="Freeform 17"/>
            <p:cNvSpPr>
              <a:spLocks/>
            </p:cNvSpPr>
            <p:nvPr/>
          </p:nvSpPr>
          <p:spPr bwMode="auto">
            <a:xfrm>
              <a:off x="1625600" y="2182834"/>
              <a:ext cx="2692400" cy="584200"/>
            </a:xfrm>
            <a:custGeom>
              <a:avLst/>
              <a:gdLst/>
              <a:ahLst/>
              <a:cxnLst>
                <a:cxn ang="0">
                  <a:pos x="128" y="368"/>
                </a:cxn>
                <a:cxn ang="0">
                  <a:pos x="224" y="32"/>
                </a:cxn>
                <a:cxn ang="0">
                  <a:pos x="1472" y="176"/>
                </a:cxn>
                <a:cxn ang="0">
                  <a:pos x="1568" y="176"/>
                </a:cxn>
              </a:cxnLst>
              <a:rect l="0" t="0" r="r" b="b"/>
              <a:pathLst>
                <a:path w="1696" h="368">
                  <a:moveTo>
                    <a:pt x="128" y="368"/>
                  </a:moveTo>
                  <a:cubicBezTo>
                    <a:pt x="64" y="216"/>
                    <a:pt x="0" y="64"/>
                    <a:pt x="224" y="32"/>
                  </a:cubicBezTo>
                  <a:cubicBezTo>
                    <a:pt x="448" y="0"/>
                    <a:pt x="1248" y="152"/>
                    <a:pt x="1472" y="176"/>
                  </a:cubicBezTo>
                  <a:cubicBezTo>
                    <a:pt x="1696" y="200"/>
                    <a:pt x="1632" y="188"/>
                    <a:pt x="1568" y="176"/>
                  </a:cubicBezTo>
                </a:path>
              </a:pathLst>
            </a:custGeom>
            <a:noFill/>
            <a:ln w="57150" cmpd="sng">
              <a:solidFill>
                <a:schemeClr val="bg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  <p:sp>
          <p:nvSpPr>
            <p:cNvPr id="66" name="Line 19"/>
            <p:cNvSpPr>
              <a:spLocks noChangeShapeType="1"/>
            </p:cNvSpPr>
            <p:nvPr/>
          </p:nvSpPr>
          <p:spPr bwMode="auto">
            <a:xfrm>
              <a:off x="3124200" y="3452834"/>
              <a:ext cx="990600" cy="573088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pt-BR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pt-BR" dirty="0" smtClean="0"/>
              <a:t>Padronizar os processos.</a:t>
            </a:r>
            <a:endParaRPr lang="pt-BR" dirty="0"/>
          </a:p>
        </p:txBody>
      </p:sp>
      <p:grpSp>
        <p:nvGrpSpPr>
          <p:cNvPr id="29" name="Grupo 28"/>
          <p:cNvGrpSpPr/>
          <p:nvPr/>
        </p:nvGrpSpPr>
        <p:grpSpPr>
          <a:xfrm>
            <a:off x="1000100" y="2000240"/>
            <a:ext cx="7187360" cy="1071570"/>
            <a:chOff x="1000100" y="2000240"/>
            <a:chExt cx="7187360" cy="1071570"/>
          </a:xfrm>
        </p:grpSpPr>
        <p:sp>
          <p:nvSpPr>
            <p:cNvPr id="36" name="Retângulo de cantos arredondados 35"/>
            <p:cNvSpPr/>
            <p:nvPr/>
          </p:nvSpPr>
          <p:spPr>
            <a:xfrm>
              <a:off x="1000100" y="2000240"/>
              <a:ext cx="5652000" cy="107157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Processos</a:t>
              </a:r>
              <a:endParaRPr lang="pt-B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4" name="CaixaDeTexto 73"/>
            <p:cNvSpPr txBox="1"/>
            <p:nvPr/>
          </p:nvSpPr>
          <p:spPr>
            <a:xfrm>
              <a:off x="6683779" y="2211165"/>
              <a:ext cx="150368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MANUAIS DO </a:t>
              </a:r>
            </a:p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ESCRITÓRIO</a:t>
              </a:r>
              <a:endParaRPr lang="pt-B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1000100" y="3214686"/>
            <a:ext cx="7520272" cy="571504"/>
            <a:chOff x="1000100" y="3214686"/>
            <a:chExt cx="7520272" cy="571504"/>
          </a:xfrm>
        </p:grpSpPr>
        <p:sp>
          <p:nvSpPr>
            <p:cNvPr id="40" name="Retângulo de cantos arredondados 39"/>
            <p:cNvSpPr/>
            <p:nvPr/>
          </p:nvSpPr>
          <p:spPr>
            <a:xfrm>
              <a:off x="1000100" y="3214686"/>
              <a:ext cx="1357322" cy="571504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Atividades</a:t>
              </a:r>
              <a:endPara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2" name="Retângulo de cantos arredondados 41"/>
            <p:cNvSpPr/>
            <p:nvPr/>
          </p:nvSpPr>
          <p:spPr>
            <a:xfrm>
              <a:off x="2428860" y="3214686"/>
              <a:ext cx="1357322" cy="571504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Atividades</a:t>
              </a:r>
              <a:endPara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4" name="Retângulo de cantos arredondados 43"/>
            <p:cNvSpPr/>
            <p:nvPr/>
          </p:nvSpPr>
          <p:spPr>
            <a:xfrm>
              <a:off x="3857620" y="3214686"/>
              <a:ext cx="1357322" cy="571504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Atividades</a:t>
              </a:r>
              <a:endPara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6" name="Retângulo de cantos arredondados 45"/>
            <p:cNvSpPr/>
            <p:nvPr/>
          </p:nvSpPr>
          <p:spPr>
            <a:xfrm>
              <a:off x="5286380" y="3214686"/>
              <a:ext cx="1357322" cy="571504"/>
            </a:xfrm>
            <a:prstGeom prst="roundRect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tx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Atividades</a:t>
              </a:r>
              <a:endParaRPr lang="pt-BR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5" name="CaixaDeTexto 74"/>
            <p:cNvSpPr txBox="1"/>
            <p:nvPr/>
          </p:nvSpPr>
          <p:spPr>
            <a:xfrm>
              <a:off x="6683779" y="3286124"/>
              <a:ext cx="18365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 smtClean="0">
                  <a:solidFill>
                    <a:schemeClr val="bg1"/>
                  </a:solidFill>
                </a:rPr>
                <a:t>PROCEDIMENTOS</a:t>
              </a:r>
              <a:endParaRPr lang="pt-BR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2" name="Grupo 31"/>
          <p:cNvGrpSpPr/>
          <p:nvPr/>
        </p:nvGrpSpPr>
        <p:grpSpPr>
          <a:xfrm>
            <a:off x="1000101" y="3857628"/>
            <a:ext cx="7929617" cy="928694"/>
            <a:chOff x="1000101" y="3857628"/>
            <a:chExt cx="7929617" cy="928694"/>
          </a:xfrm>
        </p:grpSpPr>
        <p:sp>
          <p:nvSpPr>
            <p:cNvPr id="48" name="Retângulo de cantos arredondados 47"/>
            <p:cNvSpPr/>
            <p:nvPr/>
          </p:nvSpPr>
          <p:spPr>
            <a:xfrm rot="16200000">
              <a:off x="678630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0" name="Retângulo de cantos arredondados 49"/>
            <p:cNvSpPr/>
            <p:nvPr/>
          </p:nvSpPr>
          <p:spPr>
            <a:xfrm rot="16200000">
              <a:off x="1035819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2" name="Retângulo de cantos arredondados 51"/>
            <p:cNvSpPr/>
            <p:nvPr/>
          </p:nvSpPr>
          <p:spPr>
            <a:xfrm rot="16200000">
              <a:off x="1393009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4" name="Retângulo de cantos arredondados 53"/>
            <p:cNvSpPr/>
            <p:nvPr/>
          </p:nvSpPr>
          <p:spPr>
            <a:xfrm rot="16200000">
              <a:off x="1750199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57" name="Retângulo de cantos arredondados 56"/>
            <p:cNvSpPr/>
            <p:nvPr/>
          </p:nvSpPr>
          <p:spPr>
            <a:xfrm rot="16200000">
              <a:off x="2107389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0" name="Retângulo de cantos arredondados 59"/>
            <p:cNvSpPr/>
            <p:nvPr/>
          </p:nvSpPr>
          <p:spPr>
            <a:xfrm rot="16200000">
              <a:off x="246457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2" name="Retângulo de cantos arredondados 61"/>
            <p:cNvSpPr/>
            <p:nvPr/>
          </p:nvSpPr>
          <p:spPr>
            <a:xfrm rot="16200000">
              <a:off x="282176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5" name="Retângulo de cantos arredondados 64"/>
            <p:cNvSpPr/>
            <p:nvPr/>
          </p:nvSpPr>
          <p:spPr>
            <a:xfrm rot="16200000">
              <a:off x="317895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6" name="Retângulo de cantos arredondados 65"/>
            <p:cNvSpPr/>
            <p:nvPr/>
          </p:nvSpPr>
          <p:spPr>
            <a:xfrm rot="16200000">
              <a:off x="3536149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7" name="Retângulo de cantos arredondados 66"/>
            <p:cNvSpPr/>
            <p:nvPr/>
          </p:nvSpPr>
          <p:spPr>
            <a:xfrm rot="16200000">
              <a:off x="389333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8" name="Retângulo de cantos arredondados 67"/>
            <p:cNvSpPr/>
            <p:nvPr/>
          </p:nvSpPr>
          <p:spPr>
            <a:xfrm rot="16200000">
              <a:off x="425052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9" name="Retângulo de cantos arredondados 68"/>
            <p:cNvSpPr/>
            <p:nvPr/>
          </p:nvSpPr>
          <p:spPr>
            <a:xfrm rot="16200000">
              <a:off x="460771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Retângulo de cantos arredondados 69"/>
            <p:cNvSpPr/>
            <p:nvPr/>
          </p:nvSpPr>
          <p:spPr>
            <a:xfrm rot="16200000">
              <a:off x="4964908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1" name="Retângulo de cantos arredondados 70"/>
            <p:cNvSpPr/>
            <p:nvPr/>
          </p:nvSpPr>
          <p:spPr>
            <a:xfrm rot="16200000">
              <a:off x="5322097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2" name="Retângulo de cantos arredondados 71"/>
            <p:cNvSpPr/>
            <p:nvPr/>
          </p:nvSpPr>
          <p:spPr>
            <a:xfrm rot="16200000">
              <a:off x="5679287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3" name="Retângulo de cantos arredondados 72"/>
            <p:cNvSpPr/>
            <p:nvPr/>
          </p:nvSpPr>
          <p:spPr>
            <a:xfrm rot="16200000">
              <a:off x="6036477" y="4179099"/>
              <a:ext cx="928694" cy="285752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Tarefa</a:t>
              </a:r>
              <a:endParaRPr lang="pt-B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Text Box 20"/>
            <p:cNvSpPr txBox="1">
              <a:spLocks noChangeArrowheads="1"/>
            </p:cNvSpPr>
            <p:nvPr/>
          </p:nvSpPr>
          <p:spPr bwMode="auto">
            <a:xfrm>
              <a:off x="6681515" y="3904782"/>
              <a:ext cx="2248203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buFontTx/>
                <a:buNone/>
              </a:pPr>
              <a:r>
                <a:rPr kumimoji="0" lang="pt-BR" sz="1400" dirty="0" smtClean="0">
                  <a:solidFill>
                    <a:schemeClr val="bg1"/>
                  </a:solidFill>
                  <a:effectLst/>
                </a:rPr>
                <a:t>DESCRIÇÃO DE FUNÇÃO</a:t>
              </a:r>
            </a:p>
            <a:p>
              <a:pPr>
                <a:buFontTx/>
                <a:buNone/>
              </a:pPr>
              <a:r>
                <a:rPr kumimoji="0" lang="pt-BR" sz="1400" dirty="0" smtClean="0">
                  <a:solidFill>
                    <a:schemeClr val="bg1"/>
                  </a:solidFill>
                  <a:effectLst/>
                </a:rPr>
                <a:t>MATRIZ DE HABILIDADES</a:t>
              </a:r>
            </a:p>
            <a:p>
              <a:pPr>
                <a:buFontTx/>
                <a:buNone/>
              </a:pPr>
              <a:r>
                <a:rPr kumimoji="0" lang="pt-BR" sz="1400" dirty="0" smtClean="0">
                  <a:solidFill>
                    <a:schemeClr val="bg1"/>
                  </a:solidFill>
                  <a:effectLst/>
                </a:rPr>
                <a:t>MAPA DE COMPETÊNCIAS</a:t>
              </a:r>
              <a:endParaRPr kumimoji="0" lang="pt-BR" sz="1400" dirty="0">
                <a:solidFill>
                  <a:schemeClr val="bg1"/>
                </a:solidFill>
                <a:effectLst/>
              </a:endParaRPr>
            </a:p>
          </p:txBody>
        </p:sp>
      </p:grpSp>
      <p:sp>
        <p:nvSpPr>
          <p:cNvPr id="77" name="CaixaDeTexto 76"/>
          <p:cNvSpPr txBox="1"/>
          <p:nvPr/>
        </p:nvSpPr>
        <p:spPr>
          <a:xfrm>
            <a:off x="857224" y="5172030"/>
            <a:ext cx="7389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Garantir que o escritório entregue SEMPRE com a mesma qualidade</a:t>
            </a:r>
            <a:endParaRPr lang="pt-BR" sz="2000" b="1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spcAft>
                <a:spcPts val="1200"/>
              </a:spcAft>
              <a:buFont typeface="+mj-lt"/>
              <a:buAutoNum type="arabicPeriod" startAt="3"/>
            </a:pPr>
            <a:r>
              <a:rPr lang="pt-BR" dirty="0" smtClean="0"/>
              <a:t>Controlar os processos: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Controles operacionais, táticos e estratégicos – </a:t>
            </a:r>
            <a:r>
              <a:rPr lang="pt-B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integrado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spcAft>
                <a:spcPts val="1200"/>
              </a:spcAft>
              <a:buFont typeface="+mj-lt"/>
              <a:buAutoNum type="arabicPeriod" startAt="3"/>
            </a:pPr>
            <a:r>
              <a:rPr lang="pt-BR" dirty="0" smtClean="0"/>
              <a:t>Controlar os processos: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Controles operacionais, táticos e estratégicos – </a:t>
            </a:r>
            <a:r>
              <a:rPr lang="pt-B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integrado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Usar as perspectivas do Balanced Scorecard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Finanças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Cliente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Aprendizado</a:t>
            </a:r>
          </a:p>
          <a:p>
            <a:pPr marL="990600" lvl="2" indent="-2667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/>
              <a:t>Processos internos</a:t>
            </a:r>
          </a:p>
        </p:txBody>
      </p:sp>
    </p:spTree>
  </p:cSld>
  <p:clrMapOvr>
    <a:masterClrMapping/>
  </p:clrMapOvr>
  <p:transition advTm="4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spcAft>
                <a:spcPts val="1200"/>
              </a:spcAft>
              <a:buFont typeface="+mj-lt"/>
              <a:buAutoNum type="arabicPeriod" startAt="3"/>
            </a:pPr>
            <a:r>
              <a:rPr lang="pt-BR" dirty="0" smtClean="0"/>
              <a:t>Controlar os processos: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Controles operacionais, táticos e estratégicos – </a:t>
            </a:r>
            <a:r>
              <a:rPr lang="pt-B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integrado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Usar as perspectivas do Balanced Scorecard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Finanças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Cliente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Aprendizado</a:t>
            </a:r>
          </a:p>
          <a:p>
            <a:pPr marL="990600" lvl="2" indent="-2667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/>
              <a:t>Processos internos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Computar os custos do controle</a:t>
            </a: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-444500">
              <a:spcAft>
                <a:spcPts val="1200"/>
              </a:spcAft>
              <a:buFont typeface="+mj-lt"/>
              <a:buAutoNum type="arabicPeriod" startAt="3"/>
            </a:pPr>
            <a:r>
              <a:rPr lang="pt-BR" dirty="0" smtClean="0"/>
              <a:t>Controlar os processos: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Controles operacionais, táticos e estratégicos – </a:t>
            </a:r>
            <a:r>
              <a:rPr lang="pt-B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integrado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Usar as perspectivas do Balanced Scorecard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Finanças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Cliente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Aprendizado</a:t>
            </a:r>
          </a:p>
          <a:p>
            <a:pPr marL="990600" lvl="2" indent="-26670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/>
              <a:t>Processos internos</a:t>
            </a:r>
          </a:p>
          <a:p>
            <a:pPr marL="723900" lvl="1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pt-BR" dirty="0" smtClean="0"/>
              <a:t>Computar os custos do controle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b="1" u="sng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Computar os custos da FALTA DE CONTROLE</a:t>
            </a:r>
          </a:p>
        </p:txBody>
      </p:sp>
    </p:spTree>
  </p:cSld>
  <p:clrMapOvr>
    <a:masterClrMapping/>
  </p:clrMapOvr>
  <p:transition advTm="2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64360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endParaRPr lang="pt-BR" sz="1800" dirty="0" smtClean="0"/>
          </a:p>
          <a:p>
            <a:pPr marL="0" indent="0" algn="just">
              <a:spcAft>
                <a:spcPts val="600"/>
              </a:spcAft>
              <a:buNone/>
            </a:pPr>
            <a:r>
              <a:rPr lang="pt-BR" sz="1800" dirty="0" smtClean="0"/>
              <a:t>Durante o último mês de março foram publicados dois importantes artigos nas seções de economia / negócios dos jornais “Folha de São Paulo” e “Estado de São Paulo”.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t-BR" sz="1800" dirty="0" smtClean="0"/>
              <a:t>O primeiro fala sobre o aquecimento do mercado, do consequente crescimento das operações de fusões e aquisições empresariais e de seus reflexos sobre os negócios dos escritórios de advocacia. Isso é ótimo pois gera resultados para os escritórios, empregos para os advogados e riqueza para o País.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t-BR" sz="1800" dirty="0" smtClean="0"/>
              <a:t>Já o segundo apresenta dados e discussões sobre a crescente concorrência imposta por bancas internacionais que, além de contarem com as contas dos maiores grupos empresariais do mundo, são geridos a partir de princípios e práticas que lhes conferem produtividade, qualidade e rentabilidade bastante superiores à média dos escritórios brasileiros e isso já não é tão bom assim: representa uma ameaça. 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pt-BR" sz="1800" dirty="0" smtClean="0"/>
              <a:t>Porém, como toda ameaça constitui-se igualmente em oportunidade, julguei oportuno apresentar um tema que pode tornar-se em excelente alavanca para o desenvolvimento dos escritórios nacionais – a gestão por processos.</a:t>
            </a:r>
          </a:p>
          <a:p>
            <a:pPr marL="0" indent="0" algn="just">
              <a:spcAft>
                <a:spcPts val="2400"/>
              </a:spcAft>
              <a:buNone/>
            </a:pPr>
            <a:r>
              <a:rPr lang="pt-BR" sz="1800" dirty="0" smtClean="0"/>
              <a:t>Espero com isso contribuir para a gestão de seu escritório e coloco-me a seu dispor para apresentar o tema pessoalmente.</a:t>
            </a:r>
          </a:p>
          <a:p>
            <a:pPr marL="0" indent="0" algn="just">
              <a:buNone/>
            </a:pPr>
            <a:r>
              <a:rPr lang="pt-BR" sz="1800" b="1" dirty="0" smtClean="0"/>
              <a:t>João Telles </a:t>
            </a:r>
            <a:r>
              <a:rPr lang="pt-BR" sz="1800" b="1" smtClean="0"/>
              <a:t>Corrêa </a:t>
            </a:r>
            <a:r>
              <a:rPr lang="pt-BR" sz="1800" b="1" smtClean="0"/>
              <a:t>Filho</a:t>
            </a:r>
            <a:endParaRPr lang="pt-BR" sz="1800" b="1" dirty="0" smtClean="0"/>
          </a:p>
        </p:txBody>
      </p:sp>
    </p:spTree>
  </p:cSld>
  <p:clrMapOvr>
    <a:masterClrMapping/>
  </p:clrMapOvr>
  <p:transition advTm="3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pt-BR" dirty="0" smtClean="0"/>
              <a:t>Tratar as anomalias e melhorar processos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Possibilidades e origens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Serviço executado fora das especificações (manuais, procedimentos)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Reclamações ou perda de clientes</a:t>
            </a:r>
          </a:p>
        </p:txBody>
      </p:sp>
    </p:spTree>
  </p:cSld>
  <p:clrMapOvr>
    <a:masterClrMapping/>
  </p:clrMapOvr>
  <p:transition advTm="5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pt-BR" dirty="0" smtClean="0"/>
              <a:t>Tratar as anomalias e melhorar processos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Ferramentas para medir as anomalias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Histogramas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err="1" smtClean="0"/>
              <a:t>Pareto</a:t>
            </a:r>
            <a:endParaRPr lang="pt-BR" dirty="0" smtClean="0"/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Diagramas de causa-efeito, etc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788" y="3448071"/>
            <a:ext cx="49244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4"/>
            </a:pPr>
            <a:r>
              <a:rPr lang="pt-BR" dirty="0" smtClean="0"/>
              <a:t>Tratar as anomalias e melhorar processos</a:t>
            </a:r>
          </a:p>
          <a:p>
            <a:pPr marL="723900" lvl="1" indent="-279400">
              <a:buFont typeface="Arial" pitchFamily="34" charset="0"/>
              <a:buChar char="•"/>
            </a:pPr>
            <a:r>
              <a:rPr lang="pt-BR" dirty="0" smtClean="0"/>
              <a:t>Ações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Treinamento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Eliminação de gargalos</a:t>
            </a:r>
          </a:p>
          <a:p>
            <a:pPr marL="990600" lvl="2" indent="-266700">
              <a:buFont typeface="Wingdings" pitchFamily="2" charset="2"/>
              <a:buChar char="ü"/>
            </a:pPr>
            <a:r>
              <a:rPr lang="pt-BR" dirty="0" smtClean="0"/>
              <a:t>Atuação nos principais problemas do </a:t>
            </a:r>
            <a:r>
              <a:rPr lang="pt-BR" dirty="0" err="1" smtClean="0"/>
              <a:t>Pareto</a:t>
            </a:r>
            <a:endParaRPr lang="pt-BR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9788" y="3448071"/>
            <a:ext cx="49244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Elipse 6"/>
          <p:cNvSpPr/>
          <p:nvPr/>
        </p:nvSpPr>
        <p:spPr>
          <a:xfrm>
            <a:off x="2714612" y="3929066"/>
            <a:ext cx="642942" cy="1714512"/>
          </a:xfrm>
          <a:prstGeom prst="ellipse">
            <a:avLst/>
          </a:prstGeom>
          <a:noFill/>
          <a:ln w="127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" name="Conector de seta reta 8"/>
          <p:cNvCxnSpPr/>
          <p:nvPr/>
        </p:nvCxnSpPr>
        <p:spPr>
          <a:xfrm>
            <a:off x="1714480" y="3357562"/>
            <a:ext cx="1214446" cy="64294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Implantando a gestão por processos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 startAt="5"/>
            </a:pPr>
            <a:r>
              <a:rPr lang="pt-BR" dirty="0" smtClean="0"/>
              <a:t>Funções dos novos </a:t>
            </a:r>
            <a:r>
              <a:rPr lang="pt-BR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Gerentes de Processos*</a:t>
            </a:r>
          </a:p>
        </p:txBody>
      </p:sp>
      <p:sp>
        <p:nvSpPr>
          <p:cNvPr id="8" name="Retângulo de cantos arredondados 7"/>
          <p:cNvSpPr/>
          <p:nvPr/>
        </p:nvSpPr>
        <p:spPr>
          <a:xfrm>
            <a:off x="1285852" y="2714620"/>
            <a:ext cx="3143272" cy="1428760"/>
          </a:xfrm>
          <a:prstGeom prst="round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u="sng" dirty="0" smtClean="0">
                <a:solidFill>
                  <a:srgbClr val="FFFF00"/>
                </a:solidFill>
              </a:rPr>
              <a:t>Planejar os processos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Determinar metas e expectativas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Estabelecer planos e orçamentos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Prover recursos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Implementar processos</a:t>
            </a:r>
            <a:endParaRPr lang="pt-BR" sz="1500" dirty="0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714876" y="2714620"/>
            <a:ext cx="3143272" cy="1428760"/>
          </a:xfrm>
          <a:prstGeom prst="round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pt-BR" b="1" u="sng" dirty="0" smtClean="0">
                <a:solidFill>
                  <a:srgbClr val="FFFF00"/>
                </a:solidFill>
              </a:rPr>
              <a:t>Controlar os processos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Monitorar os processos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Reforçar o sucesso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Diagnosticar desvios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pt-BR" sz="1500" dirty="0" smtClean="0"/>
              <a:t>Tomar ações corretivas</a:t>
            </a:r>
            <a:endParaRPr lang="pt-BR" sz="1500" dirty="0"/>
          </a:p>
        </p:txBody>
      </p:sp>
      <p:cxnSp>
        <p:nvCxnSpPr>
          <p:cNvPr id="12" name="Conector angulado 11"/>
          <p:cNvCxnSpPr>
            <a:stCxn id="10" idx="0"/>
            <a:endCxn id="8" idx="0"/>
          </p:cNvCxnSpPr>
          <p:nvPr/>
        </p:nvCxnSpPr>
        <p:spPr>
          <a:xfrm rot="16200000" flipV="1">
            <a:off x="4572000" y="1000108"/>
            <a:ext cx="1588" cy="3429024"/>
          </a:xfrm>
          <a:prstGeom prst="bentConnector3">
            <a:avLst>
              <a:gd name="adj1" fmla="val 14395466"/>
            </a:avLst>
          </a:prstGeom>
          <a:ln w="190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ixaDeTexto 12"/>
          <p:cNvSpPr txBox="1"/>
          <p:nvPr/>
        </p:nvSpPr>
        <p:spPr>
          <a:xfrm>
            <a:off x="3386630" y="2143116"/>
            <a:ext cx="24712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Atualizar metas e planos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3643306" y="4500570"/>
            <a:ext cx="1785950" cy="78581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</a:t>
            </a:r>
          </a:p>
          <a:p>
            <a:pPr algn="ctr"/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EXECUTADO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Forma 15"/>
          <p:cNvCxnSpPr>
            <a:stCxn id="8" idx="2"/>
          </p:cNvCxnSpPr>
          <p:nvPr/>
        </p:nvCxnSpPr>
        <p:spPr>
          <a:xfrm rot="16200000" flipH="1">
            <a:off x="2964645" y="4036223"/>
            <a:ext cx="571506" cy="785820"/>
          </a:xfrm>
          <a:prstGeom prst="bentConnector2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2500298" y="5072074"/>
            <a:ext cx="1143008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771742" y="5072074"/>
            <a:ext cx="1085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bg1"/>
                </a:solidFill>
              </a:rPr>
              <a:t>ENTRADAS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1930632" y="4139991"/>
            <a:ext cx="9268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pt-BR" sz="1600" dirty="0" smtClean="0">
                <a:solidFill>
                  <a:schemeClr val="bg1"/>
                </a:solidFill>
              </a:rPr>
              <a:t>Planos e </a:t>
            </a:r>
          </a:p>
          <a:p>
            <a:pPr algn="r"/>
            <a:r>
              <a:rPr lang="pt-BR" sz="1600" dirty="0" smtClean="0">
                <a:solidFill>
                  <a:schemeClr val="bg1"/>
                </a:solidFill>
              </a:rPr>
              <a:t>recursos</a:t>
            </a:r>
            <a:endParaRPr lang="pt-BR" sz="1600" dirty="0">
              <a:solidFill>
                <a:schemeClr val="bg1"/>
              </a:solidFill>
            </a:endParaRPr>
          </a:p>
        </p:txBody>
      </p:sp>
      <p:cxnSp>
        <p:nvCxnSpPr>
          <p:cNvPr id="23" name="Forma 22"/>
          <p:cNvCxnSpPr>
            <a:stCxn id="10" idx="1"/>
            <a:endCxn id="14" idx="0"/>
          </p:cNvCxnSpPr>
          <p:nvPr/>
        </p:nvCxnSpPr>
        <p:spPr>
          <a:xfrm rot="10800000" flipV="1">
            <a:off x="4536282" y="3429000"/>
            <a:ext cx="178595" cy="1071570"/>
          </a:xfrm>
          <a:prstGeom prst="bentConnector2">
            <a:avLst/>
          </a:prstGeom>
          <a:ln w="12700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557824" y="4162016"/>
            <a:ext cx="1046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i="1" dirty="0" smtClean="0">
                <a:solidFill>
                  <a:schemeClr val="bg1"/>
                </a:solidFill>
              </a:rPr>
              <a:t>FEEDBACK</a:t>
            </a:r>
            <a:endParaRPr lang="pt-BR" sz="1600" i="1" dirty="0">
              <a:solidFill>
                <a:schemeClr val="bg1"/>
              </a:solidFill>
            </a:endParaRPr>
          </a:p>
        </p:txBody>
      </p:sp>
      <p:cxnSp>
        <p:nvCxnSpPr>
          <p:cNvPr id="25" name="Conector de seta reta 24"/>
          <p:cNvCxnSpPr/>
          <p:nvPr/>
        </p:nvCxnSpPr>
        <p:spPr>
          <a:xfrm>
            <a:off x="5416556" y="5072074"/>
            <a:ext cx="2844000" cy="158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aixaDeTexto 25"/>
          <p:cNvSpPr txBox="1"/>
          <p:nvPr/>
        </p:nvSpPr>
        <p:spPr>
          <a:xfrm>
            <a:off x="7248183" y="5090710"/>
            <a:ext cx="12529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chemeClr val="bg1"/>
                </a:solidFill>
              </a:rPr>
              <a:t>RESULTADOS</a:t>
            </a:r>
            <a:endParaRPr lang="pt-BR" sz="1600" dirty="0">
              <a:solidFill>
                <a:schemeClr val="bg1"/>
              </a:solidFill>
            </a:endParaRPr>
          </a:p>
        </p:txBody>
      </p:sp>
      <p:cxnSp>
        <p:nvCxnSpPr>
          <p:cNvPr id="28" name="Conector de seta reta 27"/>
          <p:cNvCxnSpPr>
            <a:stCxn id="10" idx="2"/>
          </p:cNvCxnSpPr>
          <p:nvPr/>
        </p:nvCxnSpPr>
        <p:spPr>
          <a:xfrm rot="5400000">
            <a:off x="5818512" y="4611380"/>
            <a:ext cx="936000" cy="1588"/>
          </a:xfrm>
          <a:prstGeom prst="straightConnector1">
            <a:avLst/>
          </a:prstGeom>
          <a:ln w="12700">
            <a:solidFill>
              <a:schemeClr val="bg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6274052" y="4376330"/>
            <a:ext cx="15126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Métricas ( </a:t>
            </a:r>
            <a:r>
              <a:rPr lang="pt-BR" sz="1600" dirty="0" err="1" smtClean="0">
                <a:solidFill>
                  <a:schemeClr val="bg1"/>
                </a:solidFill>
              </a:rPr>
              <a:t>KPI’s</a:t>
            </a:r>
            <a:r>
              <a:rPr lang="pt-BR" sz="1600" dirty="0" smtClean="0">
                <a:solidFill>
                  <a:schemeClr val="bg1"/>
                </a:solidFill>
              </a:rPr>
              <a:t>)</a:t>
            </a:r>
            <a:endParaRPr lang="pt-BR" sz="1600" dirty="0">
              <a:solidFill>
                <a:schemeClr val="bg1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404419" y="5857892"/>
            <a:ext cx="1353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 smtClean="0">
                <a:solidFill>
                  <a:schemeClr val="bg1"/>
                </a:solidFill>
              </a:rPr>
              <a:t>* </a:t>
            </a:r>
            <a:r>
              <a:rPr lang="pt-BR" sz="1400" b="1" dirty="0" err="1" smtClean="0">
                <a:solidFill>
                  <a:schemeClr val="bg1"/>
                </a:solidFill>
              </a:rPr>
              <a:t>Harmon</a:t>
            </a:r>
            <a:r>
              <a:rPr lang="pt-BR" sz="1400" b="1" dirty="0" smtClean="0">
                <a:solidFill>
                  <a:schemeClr val="bg1"/>
                </a:solidFill>
              </a:rPr>
              <a:t>, 2007</a:t>
            </a:r>
            <a:endParaRPr lang="pt-BR" sz="12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4000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Conector de seta reta 63"/>
          <p:cNvCxnSpPr/>
          <p:nvPr/>
        </p:nvCxnSpPr>
        <p:spPr>
          <a:xfrm flipV="1">
            <a:off x="3000364" y="2571744"/>
            <a:ext cx="3571900" cy="1285884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/>
          <p:nvPr/>
        </p:nvCxnSpPr>
        <p:spPr>
          <a:xfrm>
            <a:off x="3152764" y="2295516"/>
            <a:ext cx="2990872" cy="1990740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de seta reta 67"/>
          <p:cNvCxnSpPr/>
          <p:nvPr/>
        </p:nvCxnSpPr>
        <p:spPr>
          <a:xfrm flipV="1">
            <a:off x="3000364" y="2919410"/>
            <a:ext cx="3633814" cy="652466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Principais benefícios da gestão por processos</a:t>
            </a:r>
            <a:endParaRPr lang="pt-BR" dirty="0"/>
          </a:p>
        </p:txBody>
      </p:sp>
      <p:grpSp>
        <p:nvGrpSpPr>
          <p:cNvPr id="53" name="Grupo 52"/>
          <p:cNvGrpSpPr/>
          <p:nvPr/>
        </p:nvGrpSpPr>
        <p:grpSpPr>
          <a:xfrm>
            <a:off x="3500430" y="2643182"/>
            <a:ext cx="2143140" cy="1357322"/>
            <a:chOff x="2857488" y="1500174"/>
            <a:chExt cx="2857520" cy="200026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" name="Retângulo 16"/>
            <p:cNvSpPr/>
            <p:nvPr/>
          </p:nvSpPr>
          <p:spPr>
            <a:xfrm>
              <a:off x="3857620" y="1500174"/>
              <a:ext cx="857256" cy="42862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9" name="Retângulo 18"/>
            <p:cNvSpPr/>
            <p:nvPr/>
          </p:nvSpPr>
          <p:spPr>
            <a:xfrm>
              <a:off x="3857620" y="2143116"/>
              <a:ext cx="857256" cy="42862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Retângulo 19"/>
            <p:cNvSpPr/>
            <p:nvPr/>
          </p:nvSpPr>
          <p:spPr>
            <a:xfrm>
              <a:off x="4857752" y="2143116"/>
              <a:ext cx="857256" cy="42862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/>
            <p:cNvSpPr/>
            <p:nvPr/>
          </p:nvSpPr>
          <p:spPr>
            <a:xfrm>
              <a:off x="2857488" y="2143116"/>
              <a:ext cx="857256" cy="428628"/>
            </a:xfrm>
            <a:prstGeom prst="rect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3" name="Conector reto 22"/>
            <p:cNvCxnSpPr>
              <a:stCxn id="17" idx="2"/>
              <a:endCxn id="19" idx="0"/>
            </p:cNvCxnSpPr>
            <p:nvPr/>
          </p:nvCxnSpPr>
          <p:spPr>
            <a:xfrm rot="5400000">
              <a:off x="4179091" y="2035959"/>
              <a:ext cx="214314" cy="0"/>
            </a:xfrm>
            <a:prstGeom prst="line">
              <a:avLst/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angulado 24"/>
            <p:cNvCxnSpPr>
              <a:stCxn id="17" idx="2"/>
              <a:endCxn id="20" idx="0"/>
            </p:cNvCxnSpPr>
            <p:nvPr/>
          </p:nvCxnSpPr>
          <p:spPr>
            <a:xfrm rot="16200000" flipH="1">
              <a:off x="4679157" y="1535893"/>
              <a:ext cx="214314" cy="100013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angulado 26"/>
            <p:cNvCxnSpPr>
              <a:stCxn id="17" idx="2"/>
              <a:endCxn id="21" idx="0"/>
            </p:cNvCxnSpPr>
            <p:nvPr/>
          </p:nvCxnSpPr>
          <p:spPr>
            <a:xfrm rot="5400000">
              <a:off x="3679025" y="1535893"/>
              <a:ext cx="214314" cy="1000132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Pentágono 28"/>
            <p:cNvSpPr/>
            <p:nvPr/>
          </p:nvSpPr>
          <p:spPr>
            <a:xfrm>
              <a:off x="2857488" y="2714620"/>
              <a:ext cx="500066" cy="357190"/>
            </a:xfrm>
            <a:prstGeom prst="homePlat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0" name="Divisa 29"/>
            <p:cNvSpPr/>
            <p:nvPr/>
          </p:nvSpPr>
          <p:spPr>
            <a:xfrm>
              <a:off x="3214678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1" name="Divisa 30"/>
            <p:cNvSpPr/>
            <p:nvPr/>
          </p:nvSpPr>
          <p:spPr>
            <a:xfrm>
              <a:off x="3428992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2" name="Divisa 31"/>
            <p:cNvSpPr/>
            <p:nvPr/>
          </p:nvSpPr>
          <p:spPr>
            <a:xfrm>
              <a:off x="3643306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3" name="Divisa 32"/>
            <p:cNvSpPr/>
            <p:nvPr/>
          </p:nvSpPr>
          <p:spPr>
            <a:xfrm>
              <a:off x="3857620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4" name="Divisa 33"/>
            <p:cNvSpPr/>
            <p:nvPr/>
          </p:nvSpPr>
          <p:spPr>
            <a:xfrm>
              <a:off x="4071934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5" name="Divisa 34"/>
            <p:cNvSpPr/>
            <p:nvPr/>
          </p:nvSpPr>
          <p:spPr>
            <a:xfrm>
              <a:off x="4286248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6" name="Divisa 35"/>
            <p:cNvSpPr/>
            <p:nvPr/>
          </p:nvSpPr>
          <p:spPr>
            <a:xfrm>
              <a:off x="4500562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7" name="Divisa 36"/>
            <p:cNvSpPr/>
            <p:nvPr/>
          </p:nvSpPr>
          <p:spPr>
            <a:xfrm>
              <a:off x="4714876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8" name="Divisa 37"/>
            <p:cNvSpPr/>
            <p:nvPr/>
          </p:nvSpPr>
          <p:spPr>
            <a:xfrm>
              <a:off x="4929190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39" name="Divisa 38"/>
            <p:cNvSpPr/>
            <p:nvPr/>
          </p:nvSpPr>
          <p:spPr>
            <a:xfrm>
              <a:off x="5143504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0" name="Divisa 39"/>
            <p:cNvSpPr/>
            <p:nvPr/>
          </p:nvSpPr>
          <p:spPr>
            <a:xfrm>
              <a:off x="5357818" y="2714620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1" name="Pentágono 40"/>
            <p:cNvSpPr/>
            <p:nvPr/>
          </p:nvSpPr>
          <p:spPr>
            <a:xfrm>
              <a:off x="2857488" y="3143248"/>
              <a:ext cx="500066" cy="357190"/>
            </a:xfrm>
            <a:prstGeom prst="homePlate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42" name="Divisa 41"/>
            <p:cNvSpPr/>
            <p:nvPr/>
          </p:nvSpPr>
          <p:spPr>
            <a:xfrm>
              <a:off x="3214678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3" name="Divisa 42"/>
            <p:cNvSpPr/>
            <p:nvPr/>
          </p:nvSpPr>
          <p:spPr>
            <a:xfrm>
              <a:off x="3428992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4" name="Divisa 43"/>
            <p:cNvSpPr/>
            <p:nvPr/>
          </p:nvSpPr>
          <p:spPr>
            <a:xfrm>
              <a:off x="3643306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5" name="Divisa 44"/>
            <p:cNvSpPr/>
            <p:nvPr/>
          </p:nvSpPr>
          <p:spPr>
            <a:xfrm>
              <a:off x="3857620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6" name="Divisa 45"/>
            <p:cNvSpPr/>
            <p:nvPr/>
          </p:nvSpPr>
          <p:spPr>
            <a:xfrm>
              <a:off x="4071934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7" name="Divisa 46"/>
            <p:cNvSpPr/>
            <p:nvPr/>
          </p:nvSpPr>
          <p:spPr>
            <a:xfrm>
              <a:off x="4286248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8" name="Divisa 47"/>
            <p:cNvSpPr/>
            <p:nvPr/>
          </p:nvSpPr>
          <p:spPr>
            <a:xfrm>
              <a:off x="4500562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49" name="Divisa 48"/>
            <p:cNvSpPr/>
            <p:nvPr/>
          </p:nvSpPr>
          <p:spPr>
            <a:xfrm>
              <a:off x="4714876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0" name="Divisa 49"/>
            <p:cNvSpPr/>
            <p:nvPr/>
          </p:nvSpPr>
          <p:spPr>
            <a:xfrm>
              <a:off x="4929190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1" name="Divisa 50"/>
            <p:cNvSpPr/>
            <p:nvPr/>
          </p:nvSpPr>
          <p:spPr>
            <a:xfrm>
              <a:off x="5143504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  <p:sp>
          <p:nvSpPr>
            <p:cNvPr id="52" name="Divisa 51"/>
            <p:cNvSpPr/>
            <p:nvPr/>
          </p:nvSpPr>
          <p:spPr>
            <a:xfrm>
              <a:off x="5357818" y="3143248"/>
              <a:ext cx="357190" cy="357190"/>
            </a:xfrm>
            <a:prstGeom prst="chevron">
              <a:avLst/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>
                <a:solidFill>
                  <a:schemeClr val="tx1"/>
                </a:solidFill>
              </a:endParaRPr>
            </a:p>
          </p:txBody>
        </p:sp>
      </p:grpSp>
      <p:sp>
        <p:nvSpPr>
          <p:cNvPr id="54" name="CaixaDeTexto 53"/>
          <p:cNvSpPr txBox="1"/>
          <p:nvPr/>
        </p:nvSpPr>
        <p:spPr>
          <a:xfrm>
            <a:off x="388257" y="2071678"/>
            <a:ext cx="22397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Identificação de </a:t>
            </a:r>
          </a:p>
          <a:p>
            <a:pPr algn="ctr"/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pontos críticos</a:t>
            </a:r>
            <a:endParaRPr lang="pt-B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" name="CaixaDeTexto 54"/>
          <p:cNvSpPr txBox="1"/>
          <p:nvPr/>
        </p:nvSpPr>
        <p:spPr>
          <a:xfrm>
            <a:off x="861870" y="3497049"/>
            <a:ext cx="15972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Eliminação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gargalos</a:t>
            </a: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6" name="CaixaDeTexto 55"/>
          <p:cNvSpPr txBox="1"/>
          <p:nvPr/>
        </p:nvSpPr>
        <p:spPr>
          <a:xfrm>
            <a:off x="3500430" y="4786322"/>
            <a:ext cx="22422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Monitoração de </a:t>
            </a:r>
          </a:p>
          <a:p>
            <a:pPr algn="ctr"/>
            <a:r>
              <a:rPr lang="pt-BR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desempenho</a:t>
            </a:r>
            <a:endParaRPr lang="pt-BR" sz="2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7" name="CaixaDeTexto 56"/>
          <p:cNvSpPr txBox="1"/>
          <p:nvPr/>
        </p:nvSpPr>
        <p:spPr>
          <a:xfrm>
            <a:off x="6417736" y="3643314"/>
            <a:ext cx="24344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Atribuição de </a:t>
            </a:r>
          </a:p>
          <a:p>
            <a:pPr algn="ctr"/>
            <a:r>
              <a:rPr lang="pt-BR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responsabilidades</a:t>
            </a:r>
            <a:endParaRPr lang="pt-B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8" name="CaixaDeTexto 57"/>
          <p:cNvSpPr txBox="1"/>
          <p:nvPr/>
        </p:nvSpPr>
        <p:spPr>
          <a:xfrm>
            <a:off x="6845702" y="2071678"/>
            <a:ext cx="1754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Redução de </a:t>
            </a:r>
          </a:p>
          <a:p>
            <a:pPr algn="ctr"/>
            <a:r>
              <a:rPr lang="pt-BR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desperdícios</a:t>
            </a:r>
            <a:endParaRPr lang="pt-BR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Retângulo de cantos arredondados 58"/>
          <p:cNvSpPr/>
          <p:nvPr/>
        </p:nvSpPr>
        <p:spPr>
          <a:xfrm>
            <a:off x="3428992" y="2571744"/>
            <a:ext cx="2286016" cy="1500198"/>
          </a:xfrm>
          <a:prstGeom prst="roundRect">
            <a:avLst/>
          </a:prstGeom>
          <a:noFill/>
          <a:ln w="63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/>
      <p:bldP spid="58" grpId="0"/>
      <p:bldP spid="5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2000" dirty="0" smtClean="0"/>
              <a:t>Administrar por processos significa cuidar para que todas as atividades desenvolvidas no escritório sejam realmente capazes de trazer retorno para a organização.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2000" dirty="0" smtClean="0"/>
              <a:t>Para que isso seja possível, alguns desafios terão que ser vencidos: </a:t>
            </a:r>
          </a:p>
          <a:p>
            <a:pPr marL="284163" lvl="1" indent="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/>
              <a:t>Pessoas terão que ser treinadas e convencidas, </a:t>
            </a:r>
          </a:p>
          <a:p>
            <a:pPr marL="284163" lvl="1" indent="0">
              <a:spcAft>
                <a:spcPts val="600"/>
              </a:spcAft>
              <a:buFont typeface="Wingdings" pitchFamily="2" charset="2"/>
              <a:buChar char="ü"/>
            </a:pPr>
            <a:r>
              <a:rPr lang="pt-BR" dirty="0" smtClean="0"/>
              <a:t>Sistemas e documentos deverão ser modernizados, </a:t>
            </a:r>
          </a:p>
          <a:p>
            <a:pPr marL="284163" lvl="1" indent="0">
              <a:spcAft>
                <a:spcPts val="1800"/>
              </a:spcAft>
              <a:buFont typeface="Wingdings" pitchFamily="2" charset="2"/>
              <a:buChar char="ü"/>
            </a:pPr>
            <a:r>
              <a:rPr lang="pt-BR" dirty="0" smtClean="0"/>
              <a:t>Estratégias terão que ser revistas.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pt-BR" sz="2000" dirty="0" smtClean="0"/>
              <a:t>Todo este esforço deverá ser coordenado e patrocinado pelos sócios, sem o que as mudanças não ocorrerão – e é importante que elas ocorram, pois a competição está se tornando mais e mais acirrada.</a:t>
            </a:r>
            <a:endParaRPr lang="pt-BR" sz="2000" dirty="0"/>
          </a:p>
        </p:txBody>
      </p:sp>
    </p:spTree>
  </p:cSld>
  <p:clrMapOvr>
    <a:masterClrMapping/>
  </p:clrMapOvr>
  <p:transition advTm="19000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527726" y="6264495"/>
            <a:ext cx="20313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www.tellescorrea.com.br</a:t>
            </a:r>
            <a:endParaRPr lang="pt-BR" sz="1400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ta para a direita 15"/>
          <p:cNvSpPr/>
          <p:nvPr/>
        </p:nvSpPr>
        <p:spPr>
          <a:xfrm rot="2205741">
            <a:off x="7020476" y="4967659"/>
            <a:ext cx="2163706" cy="42862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a direita 16"/>
          <p:cNvSpPr/>
          <p:nvPr/>
        </p:nvSpPr>
        <p:spPr>
          <a:xfrm rot="19394259" flipH="1">
            <a:off x="5413807" y="4962559"/>
            <a:ext cx="2163706" cy="42862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direita 13"/>
          <p:cNvSpPr/>
          <p:nvPr/>
        </p:nvSpPr>
        <p:spPr>
          <a:xfrm rot="2205741">
            <a:off x="169802" y="4483255"/>
            <a:ext cx="3892502" cy="42862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 para a direita 9"/>
          <p:cNvSpPr/>
          <p:nvPr/>
        </p:nvSpPr>
        <p:spPr>
          <a:xfrm>
            <a:off x="2000232" y="2643182"/>
            <a:ext cx="4500594" cy="428628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são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sz="1700" dirty="0" smtClean="0"/>
              <a:t>Processos são atividades logicamente relacionadas que, usando recursos do negócio, produzem resultados reais, </a:t>
            </a:r>
            <a:r>
              <a:rPr lang="pt-BR" sz="17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adicionando valor a cada etapa</a:t>
            </a:r>
            <a:r>
              <a:rPr lang="pt-BR" sz="1700" dirty="0" smtClean="0"/>
              <a:t>.*</a:t>
            </a:r>
          </a:p>
          <a:p>
            <a:pPr marL="0" indent="0">
              <a:buNone/>
            </a:pPr>
            <a:r>
              <a:rPr lang="pt-BR" sz="1600" dirty="0" smtClean="0"/>
              <a:t>Processos cruzam ...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dirty="0" smtClean="0"/>
              <a:t>		..</a:t>
            </a:r>
          </a:p>
          <a:p>
            <a:pPr marL="0" indent="0">
              <a:buNone/>
            </a:pPr>
            <a:r>
              <a:rPr lang="pt-BR" sz="1600" dirty="0" smtClean="0"/>
              <a:t>				                 ... fronteiras </a:t>
            </a:r>
            <a:r>
              <a:rPr lang="pt-BR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funcionais e organizacionais</a:t>
            </a:r>
            <a:r>
              <a:rPr lang="pt-BR" sz="1600" dirty="0" smtClean="0"/>
              <a:t> ...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dirty="0" smtClean="0"/>
              <a:t>	            ... fronteiras na </a:t>
            </a:r>
            <a:r>
              <a:rPr lang="pt-BR" sz="1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cadeia de suprimentos</a:t>
            </a:r>
            <a:r>
              <a:rPr lang="pt-BR" sz="1600" dirty="0" smtClean="0"/>
              <a:t> ...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dirty="0" smtClean="0"/>
              <a:t>		                                      </a:t>
            </a:r>
          </a:p>
          <a:p>
            <a:pPr marL="0" indent="0">
              <a:buNone/>
            </a:pPr>
            <a:r>
              <a:rPr lang="pt-BR" sz="1600" dirty="0" smtClean="0"/>
              <a:t>                                                                                 ... fronteiras </a:t>
            </a:r>
            <a:r>
              <a:rPr lang="pt-BR" sz="1600" dirty="0" smtClean="0">
                <a:solidFill>
                  <a:srgbClr val="FF3300"/>
                </a:solidFill>
              </a:rPr>
              <a:t>hierárquicas</a:t>
            </a:r>
            <a:r>
              <a:rPr lang="pt-BR" sz="1600" dirty="0" smtClean="0"/>
              <a:t> ...</a:t>
            </a:r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endParaRPr lang="pt-BR" sz="16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404419" y="5857892"/>
            <a:ext cx="16016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solidFill>
                  <a:schemeClr val="bg1"/>
                </a:solidFill>
              </a:rPr>
              <a:t>* </a:t>
            </a:r>
            <a:r>
              <a:rPr lang="pt-BR" sz="1200" dirty="0" err="1" smtClean="0">
                <a:solidFill>
                  <a:schemeClr val="bg1"/>
                </a:solidFill>
              </a:rPr>
              <a:t>Tsiane</a:t>
            </a:r>
            <a:r>
              <a:rPr lang="pt-BR" sz="1200" dirty="0" smtClean="0">
                <a:solidFill>
                  <a:schemeClr val="bg1"/>
                </a:solidFill>
              </a:rPr>
              <a:t> </a:t>
            </a:r>
            <a:r>
              <a:rPr lang="pt-BR" sz="1200" dirty="0" err="1" smtClean="0">
                <a:solidFill>
                  <a:schemeClr val="bg1"/>
                </a:solidFill>
              </a:rPr>
              <a:t>Poppe</a:t>
            </a:r>
            <a:r>
              <a:rPr lang="pt-BR" sz="1200" dirty="0" smtClean="0">
                <a:solidFill>
                  <a:schemeClr val="bg1"/>
                </a:solidFill>
              </a:rPr>
              <a:t> Araújo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2214546" y="2500306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Vendas</a:t>
            </a:r>
            <a:endParaRPr lang="pt-BR" sz="1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3571868" y="2500306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Execução</a:t>
            </a:r>
            <a:endParaRPr lang="pt-BR" sz="1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4929190" y="2500306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Finanças</a:t>
            </a:r>
            <a:endParaRPr lang="pt-BR" sz="16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642910" y="3571876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Fornecedor</a:t>
            </a:r>
          </a:p>
          <a:p>
            <a:pPr algn="ctr"/>
            <a:r>
              <a:rPr lang="pt-B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externo</a:t>
            </a:r>
            <a:endParaRPr lang="pt-BR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00166" y="4357694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Fornecedor</a:t>
            </a:r>
          </a:p>
          <a:p>
            <a:pPr algn="ctr"/>
            <a:r>
              <a:rPr lang="pt-B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interno</a:t>
            </a:r>
            <a:endParaRPr lang="pt-BR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285984" y="5143512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Cliente</a:t>
            </a:r>
            <a:endParaRPr lang="pt-BR" sz="1400" dirty="0">
              <a:solidFill>
                <a:srgbClr val="FF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Diagrama 14"/>
          <p:cNvGraphicFramePr/>
          <p:nvPr/>
        </p:nvGraphicFramePr>
        <p:xfrm>
          <a:off x="5810280" y="4325958"/>
          <a:ext cx="3048000" cy="1674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advTm="12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gestão por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Gerir por processos significa administrar recursos com uma visão integrada.</a:t>
            </a:r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285752" y="2579710"/>
          <a:ext cx="4071934" cy="342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357686" y="2428868"/>
            <a:ext cx="43188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Processos agregam valor para os clientes e para o escritório.</a:t>
            </a:r>
          </a:p>
        </p:txBody>
      </p:sp>
    </p:spTree>
  </p:cSld>
  <p:clrMapOvr>
    <a:masterClrMapping/>
  </p:clrMapOvr>
  <p:transition advTm="6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gestão por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Gerir por processos significa administrar recursos com uma visão integrada.</a:t>
            </a:r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285752" y="2579710"/>
          <a:ext cx="4071934" cy="342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357686" y="2428868"/>
            <a:ext cx="431887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Processos agregam valor para os clientes e para o escritório.</a:t>
            </a:r>
          </a:p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Os processos criam e consomem, simultaneamente, recursos no interior das organizações.</a:t>
            </a: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gestão por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Gerir por processos significa administrar recursos com uma visão integrada.</a:t>
            </a:r>
            <a:endParaRPr lang="pt-BR" dirty="0"/>
          </a:p>
        </p:txBody>
      </p:sp>
      <p:graphicFrame>
        <p:nvGraphicFramePr>
          <p:cNvPr id="6" name="Diagrama 5"/>
          <p:cNvGraphicFramePr/>
          <p:nvPr/>
        </p:nvGraphicFramePr>
        <p:xfrm>
          <a:off x="285752" y="2579710"/>
          <a:ext cx="4071934" cy="3421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4357686" y="2428868"/>
            <a:ext cx="43188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Processos agregam valor para os clientes e para o escritório.</a:t>
            </a:r>
          </a:p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Os processos criam e consomem, simultaneamente, recursos no interior das organizações.</a:t>
            </a:r>
          </a:p>
          <a:p>
            <a:pPr marL="355600" indent="-355600"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000" dirty="0" smtClean="0">
                <a:solidFill>
                  <a:schemeClr val="bg1"/>
                </a:solidFill>
              </a:rPr>
              <a:t>A boa gestão por processos conduz ao crescimento da eficiência deste ciclo de criação-consumo.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3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gestão por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smtClean="0"/>
              <a:t>Isso significa que os processos são transversais – percorrem horizontalmente a estrutura organizacional do escritório.</a:t>
            </a:r>
            <a:endParaRPr lang="pt-BR" dirty="0"/>
          </a:p>
        </p:txBody>
      </p:sp>
      <p:grpSp>
        <p:nvGrpSpPr>
          <p:cNvPr id="6" name="Grupo 5"/>
          <p:cNvGrpSpPr/>
          <p:nvPr/>
        </p:nvGrpSpPr>
        <p:grpSpPr>
          <a:xfrm>
            <a:off x="500034" y="2571744"/>
            <a:ext cx="8358246" cy="3286148"/>
            <a:chOff x="500034" y="2571744"/>
            <a:chExt cx="8358246" cy="3286148"/>
          </a:xfrm>
        </p:grpSpPr>
        <p:graphicFrame>
          <p:nvGraphicFramePr>
            <p:cNvPr id="8" name="Diagrama 7"/>
            <p:cNvGraphicFramePr/>
            <p:nvPr/>
          </p:nvGraphicFramePr>
          <p:xfrm>
            <a:off x="1524000" y="2571744"/>
            <a:ext cx="6096000" cy="328614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9" name="Seta para a direita 8"/>
            <p:cNvSpPr/>
            <p:nvPr/>
          </p:nvSpPr>
          <p:spPr>
            <a:xfrm>
              <a:off x="500034" y="2857496"/>
              <a:ext cx="8358246" cy="3000372"/>
            </a:xfrm>
            <a:prstGeom prst="rightArrow">
              <a:avLst/>
            </a:prstGeom>
            <a:solidFill>
              <a:schemeClr val="accent6"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pt-BR" sz="28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PROCESSOS</a:t>
              </a:r>
              <a:endPara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advTm="8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que é gestão por processos?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pt-BR" dirty="0" smtClean="0"/>
              <a:t>Portanto, “gestão por processos” significa garantir que </a:t>
            </a:r>
            <a:r>
              <a:rPr lang="pt-BR" dirty="0" smtClean="0">
                <a:solidFill>
                  <a:srgbClr val="FFC000"/>
                </a:solidFill>
              </a:rPr>
              <a:t>todas as atividades sejam analisadas conforme seus reflexos em toda a organização</a:t>
            </a:r>
            <a:r>
              <a:rPr lang="pt-BR" dirty="0" smtClean="0"/>
              <a:t>.</a:t>
            </a:r>
          </a:p>
          <a:p>
            <a:pPr marL="0" indent="0">
              <a:spcAft>
                <a:spcPts val="4200"/>
              </a:spcAft>
              <a:buNone/>
            </a:pPr>
            <a:r>
              <a:rPr lang="pt-BR" dirty="0" smtClean="0"/>
              <a:t>Assim, a estrutura de processos é uma visão dinâmica da forma pela qual a organização produz valor para si e para o cliente.</a:t>
            </a:r>
          </a:p>
          <a:p>
            <a:pPr marL="0" indent="0" algn="ctr">
              <a:buNone/>
            </a:pPr>
            <a:r>
              <a:rPr lang="pt-BR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gestão por processos exige, antes de tudo, um mudança cultural.</a:t>
            </a:r>
            <a:endParaRPr lang="pt-B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Tm="11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“Tombamento” da gestão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pt-BR" dirty="0" smtClean="0"/>
              <a:t>“Tombar” a gestão significa transformá-la de um modelo hierarquizado em um modelo por processos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714348" y="2428868"/>
            <a:ext cx="3770375" cy="1674810"/>
            <a:chOff x="5413807" y="4325958"/>
            <a:chExt cx="3770375" cy="1674810"/>
          </a:xfrm>
        </p:grpSpPr>
        <p:sp>
          <p:nvSpPr>
            <p:cNvPr id="8" name="Seta para a direita 7"/>
            <p:cNvSpPr/>
            <p:nvPr/>
          </p:nvSpPr>
          <p:spPr>
            <a:xfrm rot="2205741">
              <a:off x="7020476" y="4967659"/>
              <a:ext cx="2163706" cy="428628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Seta para a direita 9"/>
            <p:cNvSpPr/>
            <p:nvPr/>
          </p:nvSpPr>
          <p:spPr>
            <a:xfrm rot="19394259" flipH="1">
              <a:off x="5413807" y="4962559"/>
              <a:ext cx="2163706" cy="428628"/>
            </a:xfrm>
            <a:prstGeom prst="right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aphicFrame>
          <p:nvGraphicFramePr>
            <p:cNvPr id="11" name="Diagrama 10"/>
            <p:cNvGraphicFramePr/>
            <p:nvPr/>
          </p:nvGraphicFramePr>
          <p:xfrm>
            <a:off x="5810280" y="4325958"/>
            <a:ext cx="3048000" cy="167481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</p:grpSp>
      <p:grpSp>
        <p:nvGrpSpPr>
          <p:cNvPr id="16" name="Grupo 15"/>
          <p:cNvGrpSpPr/>
          <p:nvPr/>
        </p:nvGrpSpPr>
        <p:grpSpPr>
          <a:xfrm>
            <a:off x="3643306" y="4643446"/>
            <a:ext cx="5072098" cy="1000132"/>
            <a:chOff x="2928926" y="4857760"/>
            <a:chExt cx="5072098" cy="1000132"/>
          </a:xfrm>
        </p:grpSpPr>
        <p:graphicFrame>
          <p:nvGraphicFramePr>
            <p:cNvPr id="13" name="Diagrama 12"/>
            <p:cNvGraphicFramePr/>
            <p:nvPr/>
          </p:nvGraphicFramePr>
          <p:xfrm>
            <a:off x="3164015" y="4857760"/>
            <a:ext cx="4376615" cy="100013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14" name="Seta para a direita 13"/>
            <p:cNvSpPr/>
            <p:nvPr/>
          </p:nvSpPr>
          <p:spPr>
            <a:xfrm>
              <a:off x="2928926" y="4944728"/>
              <a:ext cx="5072098" cy="913157"/>
            </a:xfrm>
            <a:prstGeom prst="rightArrow">
              <a:avLst/>
            </a:prstGeom>
            <a:solidFill>
              <a:schemeClr val="accent6"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pt-BR" sz="1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PROCESSOS</a:t>
              </a:r>
              <a:endParaRPr lang="pt-BR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7" name="Arco 16"/>
          <p:cNvSpPr/>
          <p:nvPr/>
        </p:nvSpPr>
        <p:spPr>
          <a:xfrm>
            <a:off x="3428992" y="2786058"/>
            <a:ext cx="2000264" cy="3071834"/>
          </a:xfrm>
          <a:prstGeom prst="arc">
            <a:avLst/>
          </a:prstGeom>
          <a:ln w="508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1214</Words>
  <Application>Microsoft Office PowerPoint</Application>
  <PresentationFormat>Apresentação na tela (4:3)</PresentationFormat>
  <Paragraphs>295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Tema do Office</vt:lpstr>
      <vt:lpstr>Apresentação do PowerPoint</vt:lpstr>
      <vt:lpstr>Apresentação do PowerPoint</vt:lpstr>
      <vt:lpstr>O são processos?</vt:lpstr>
      <vt:lpstr>O que é gestão por processos?</vt:lpstr>
      <vt:lpstr>O que é gestão por processos?</vt:lpstr>
      <vt:lpstr>O que é gestão por processos?</vt:lpstr>
      <vt:lpstr>O que é gestão por processos?</vt:lpstr>
      <vt:lpstr>O que é gestão por processos?</vt:lpstr>
      <vt:lpstr>“Tombamento” da gestão</vt:lpstr>
      <vt:lpstr>“Tombamento” da gestão</vt:lpstr>
      <vt:lpstr>Por quê “tombar” a gestão?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Implantando a gestão por processos</vt:lpstr>
      <vt:lpstr>Principais benefícios da gestão por processos</vt:lpstr>
      <vt:lpstr>Conclusão</vt:lpstr>
      <vt:lpstr>Apresentação do PowerPoint</vt:lpstr>
    </vt:vector>
  </TitlesOfParts>
  <Company>Telles Corrêa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Telles Corrêa</dc:creator>
  <cp:lastModifiedBy>João Telles Corrêa Filho</cp:lastModifiedBy>
  <cp:revision>453</cp:revision>
  <dcterms:created xsi:type="dcterms:W3CDTF">2011-03-17T12:43:21Z</dcterms:created>
  <dcterms:modified xsi:type="dcterms:W3CDTF">2014-06-11T20:44:24Z</dcterms:modified>
</cp:coreProperties>
</file>