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431" r:id="rId3"/>
    <p:sldId id="287" r:id="rId4"/>
    <p:sldId id="468" r:id="rId5"/>
    <p:sldId id="460" r:id="rId6"/>
    <p:sldId id="461" r:id="rId7"/>
    <p:sldId id="462" r:id="rId8"/>
    <p:sldId id="463" r:id="rId9"/>
    <p:sldId id="469" r:id="rId10"/>
    <p:sldId id="451" r:id="rId11"/>
    <p:sldId id="472" r:id="rId12"/>
    <p:sldId id="473" r:id="rId13"/>
    <p:sldId id="495" r:id="rId14"/>
    <p:sldId id="480" r:id="rId15"/>
    <p:sldId id="481" r:id="rId16"/>
    <p:sldId id="478" r:id="rId17"/>
    <p:sldId id="482" r:id="rId18"/>
    <p:sldId id="496" r:id="rId19"/>
    <p:sldId id="479" r:id="rId20"/>
    <p:sldId id="474" r:id="rId21"/>
    <p:sldId id="498" r:id="rId22"/>
    <p:sldId id="497" r:id="rId23"/>
    <p:sldId id="499" r:id="rId24"/>
    <p:sldId id="475" r:id="rId25"/>
    <p:sldId id="500" r:id="rId26"/>
    <p:sldId id="476" r:id="rId27"/>
    <p:sldId id="501" r:id="rId28"/>
    <p:sldId id="502" r:id="rId29"/>
    <p:sldId id="503" r:id="rId30"/>
    <p:sldId id="504" r:id="rId31"/>
    <p:sldId id="505" r:id="rId32"/>
    <p:sldId id="484" r:id="rId33"/>
    <p:sldId id="506" r:id="rId34"/>
    <p:sldId id="507" r:id="rId35"/>
    <p:sldId id="508" r:id="rId36"/>
    <p:sldId id="509" r:id="rId37"/>
    <p:sldId id="485" r:id="rId38"/>
    <p:sldId id="510" r:id="rId39"/>
    <p:sldId id="486" r:id="rId40"/>
    <p:sldId id="487" r:id="rId41"/>
    <p:sldId id="488" r:id="rId42"/>
    <p:sldId id="490" r:id="rId43"/>
    <p:sldId id="489" r:id="rId44"/>
    <p:sldId id="491" r:id="rId45"/>
    <p:sldId id="492" r:id="rId46"/>
    <p:sldId id="493" r:id="rId47"/>
    <p:sldId id="494" r:id="rId48"/>
    <p:sldId id="511" r:id="rId49"/>
    <p:sldId id="381" r:id="rId50"/>
    <p:sldId id="430" r:id="rId51"/>
  </p:sldIdLst>
  <p:sldSz cx="9906000" cy="6858000" type="A4"/>
  <p:notesSz cx="6858000" cy="95440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Oqnuso7u18e/hAt/+NH/9g==" hashData="aG9lQeZqbaa4A6jZMwF//FmGPH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3300"/>
    <a:srgbClr val="339933"/>
    <a:srgbClr val="3399FF"/>
    <a:srgbClr val="FFFF66"/>
    <a:srgbClr val="FFCC66"/>
    <a:srgbClr val="CCFF66"/>
    <a:srgbClr val="CCCC00"/>
    <a:srgbClr val="3E7E4F"/>
    <a:srgbClr val="A9D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8" autoAdjust="0"/>
    <p:restoredTop sz="94545" autoAdjust="0"/>
  </p:normalViewPr>
  <p:slideViewPr>
    <p:cSldViewPr>
      <p:cViewPr>
        <p:scale>
          <a:sx n="66" d="100"/>
          <a:sy n="66" d="100"/>
        </p:scale>
        <p:origin x="-990" y="-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5879F-5EA4-4DEB-9543-0F258BDA250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AC00ED4-DFED-47F5-8823-563FE24C3BC8}">
      <dgm:prSet phldrT="[Texto]" phldr="1"/>
      <dgm:spPr>
        <a:noFill/>
        <a:ln>
          <a:noFill/>
        </a:ln>
      </dgm:spPr>
      <dgm:t>
        <a:bodyPr/>
        <a:lstStyle/>
        <a:p>
          <a:endParaRPr lang="pt-BR" dirty="0"/>
        </a:p>
      </dgm:t>
    </dgm:pt>
    <dgm:pt modelId="{B43CFE73-65BA-4F28-9FA5-D64B851F4DFC}" type="sibTrans" cxnId="{40729DF1-7C97-4D6C-9949-602641983CC7}">
      <dgm:prSet/>
      <dgm:spPr>
        <a:solidFill>
          <a:srgbClr val="C00000">
            <a:alpha val="72000"/>
          </a:srgbClr>
        </a:solidFill>
      </dgm:spPr>
      <dgm:t>
        <a:bodyPr/>
        <a:lstStyle/>
        <a:p>
          <a:endParaRPr lang="pt-BR"/>
        </a:p>
      </dgm:t>
    </dgm:pt>
    <dgm:pt modelId="{E462DD20-E924-46E6-974C-D9DDB7DB5675}" type="parTrans" cxnId="{40729DF1-7C97-4D6C-9949-602641983CC7}">
      <dgm:prSet/>
      <dgm:spPr/>
      <dgm:t>
        <a:bodyPr/>
        <a:lstStyle/>
        <a:p>
          <a:endParaRPr lang="pt-BR"/>
        </a:p>
      </dgm:t>
    </dgm:pt>
    <dgm:pt modelId="{35716328-238C-4EDD-8DE9-60B6787F7A1F}">
      <dgm:prSet phldrT="[Texto]" phldr="1"/>
      <dgm:spPr>
        <a:noFill/>
        <a:ln>
          <a:noFill/>
        </a:ln>
      </dgm:spPr>
      <dgm:t>
        <a:bodyPr/>
        <a:lstStyle/>
        <a:p>
          <a:endParaRPr lang="pt-BR" dirty="0"/>
        </a:p>
      </dgm:t>
    </dgm:pt>
    <dgm:pt modelId="{8BF4B5FE-F8EE-4F92-AF8E-FEACE465F3A8}" type="sibTrans" cxnId="{A06101D3-2DA6-4704-B14A-4F86F641CF26}">
      <dgm:prSet/>
      <dgm:spPr/>
      <dgm:t>
        <a:bodyPr/>
        <a:lstStyle/>
        <a:p>
          <a:endParaRPr lang="pt-BR"/>
        </a:p>
      </dgm:t>
    </dgm:pt>
    <dgm:pt modelId="{A06DC004-2906-4021-952A-AE44BBE150A6}" type="parTrans" cxnId="{A06101D3-2DA6-4704-B14A-4F86F641CF26}">
      <dgm:prSet/>
      <dgm:spPr/>
      <dgm:t>
        <a:bodyPr/>
        <a:lstStyle/>
        <a:p>
          <a:endParaRPr lang="pt-BR"/>
        </a:p>
      </dgm:t>
    </dgm:pt>
    <dgm:pt modelId="{64B921E8-3D0F-4030-9022-C40DE4039084}" type="pres">
      <dgm:prSet presAssocID="{3A55879F-5EA4-4DEB-9543-0F258BDA250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ADDA3DF-477F-4A1D-AAB4-71FAF34240BC}" type="pres">
      <dgm:prSet presAssocID="{3A55879F-5EA4-4DEB-9543-0F258BDA2503}" presName="node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37BF24D-A3A3-4026-ABE0-4E927D68B2AC}" type="pres">
      <dgm:prSet presAssocID="{3A55879F-5EA4-4DEB-9543-0F258BDA2503}" presName="sibTrans" presStyleLbl="bgShp" presStyleIdx="0" presStyleCnt="1"/>
      <dgm:spPr/>
      <dgm:t>
        <a:bodyPr/>
        <a:lstStyle/>
        <a:p>
          <a:endParaRPr lang="pt-BR"/>
        </a:p>
      </dgm:t>
    </dgm:pt>
    <dgm:pt modelId="{D0BA16F6-D246-453B-84D3-66D3BD778F44}" type="pres">
      <dgm:prSet presAssocID="{3A55879F-5EA4-4DEB-9543-0F258BDA2503}" presName="node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C85EFC-4697-4AC4-B7A8-BE9D1FEC2284}" type="pres">
      <dgm:prSet presAssocID="{3A55879F-5EA4-4DEB-9543-0F258BDA2503}" presName="sp1" presStyleCnt="0"/>
      <dgm:spPr/>
    </dgm:pt>
    <dgm:pt modelId="{CCE22C4F-4AC3-4468-B54F-FBF2CAB646C4}" type="pres">
      <dgm:prSet presAssocID="{3A55879F-5EA4-4DEB-9543-0F258BDA2503}" presName="sp2" presStyleCnt="0"/>
      <dgm:spPr/>
    </dgm:pt>
  </dgm:ptLst>
  <dgm:cxnLst>
    <dgm:cxn modelId="{2AEA79CC-DF26-48D3-9257-1857CB8FF4C0}" type="presOf" srcId="{35716328-238C-4EDD-8DE9-60B6787F7A1F}" destId="{D0BA16F6-D246-453B-84D3-66D3BD778F44}" srcOrd="0" destOrd="0" presId="urn:microsoft.com/office/officeart/2005/8/layout/cycle3"/>
    <dgm:cxn modelId="{A06101D3-2DA6-4704-B14A-4F86F641CF26}" srcId="{3A55879F-5EA4-4DEB-9543-0F258BDA2503}" destId="{35716328-238C-4EDD-8DE9-60B6787F7A1F}" srcOrd="1" destOrd="0" parTransId="{A06DC004-2906-4021-952A-AE44BBE150A6}" sibTransId="{8BF4B5FE-F8EE-4F92-AF8E-FEACE465F3A8}"/>
    <dgm:cxn modelId="{61E0E486-C3B8-4076-9912-A771D6A5E94F}" type="presOf" srcId="{4AC00ED4-DFED-47F5-8823-563FE24C3BC8}" destId="{5ADDA3DF-477F-4A1D-AAB4-71FAF34240BC}" srcOrd="0" destOrd="0" presId="urn:microsoft.com/office/officeart/2005/8/layout/cycle3"/>
    <dgm:cxn modelId="{F6083497-4EAF-4651-BB91-5EB6FB5AA48D}" type="presOf" srcId="{B43CFE73-65BA-4F28-9FA5-D64B851F4DFC}" destId="{037BF24D-A3A3-4026-ABE0-4E927D68B2AC}" srcOrd="0" destOrd="0" presId="urn:microsoft.com/office/officeart/2005/8/layout/cycle3"/>
    <dgm:cxn modelId="{7AE7DD77-D51A-4859-A26D-B20817292CBC}" type="presOf" srcId="{3A55879F-5EA4-4DEB-9543-0F258BDA2503}" destId="{64B921E8-3D0F-4030-9022-C40DE4039084}" srcOrd="0" destOrd="0" presId="urn:microsoft.com/office/officeart/2005/8/layout/cycle3"/>
    <dgm:cxn modelId="{40729DF1-7C97-4D6C-9949-602641983CC7}" srcId="{3A55879F-5EA4-4DEB-9543-0F258BDA2503}" destId="{4AC00ED4-DFED-47F5-8823-563FE24C3BC8}" srcOrd="0" destOrd="0" parTransId="{E462DD20-E924-46E6-974C-D9DDB7DB5675}" sibTransId="{B43CFE73-65BA-4F28-9FA5-D64B851F4DFC}"/>
    <dgm:cxn modelId="{4290512B-3CCB-4D62-84ED-350C8506489F}" type="presParOf" srcId="{64B921E8-3D0F-4030-9022-C40DE4039084}" destId="{5ADDA3DF-477F-4A1D-AAB4-71FAF34240BC}" srcOrd="0" destOrd="0" presId="urn:microsoft.com/office/officeart/2005/8/layout/cycle3"/>
    <dgm:cxn modelId="{ED785DD7-EE83-467D-8F6A-91C31DC3B75A}" type="presParOf" srcId="{64B921E8-3D0F-4030-9022-C40DE4039084}" destId="{037BF24D-A3A3-4026-ABE0-4E927D68B2AC}" srcOrd="1" destOrd="0" presId="urn:microsoft.com/office/officeart/2005/8/layout/cycle3"/>
    <dgm:cxn modelId="{4709FFA9-34B2-4E17-8F93-C04CB364F12D}" type="presParOf" srcId="{64B921E8-3D0F-4030-9022-C40DE4039084}" destId="{D0BA16F6-D246-453B-84D3-66D3BD778F44}" srcOrd="2" destOrd="0" presId="urn:microsoft.com/office/officeart/2005/8/layout/cycle3"/>
    <dgm:cxn modelId="{C51A19E0-D24F-415D-9532-513ED8263DB7}" type="presParOf" srcId="{64B921E8-3D0F-4030-9022-C40DE4039084}" destId="{B6C85EFC-4697-4AC4-B7A8-BE9D1FEC2284}" srcOrd="3" destOrd="0" presId="urn:microsoft.com/office/officeart/2005/8/layout/cycle3"/>
    <dgm:cxn modelId="{8E426928-9D03-4B82-BB2A-EB09E3EAD739}" type="presParOf" srcId="{64B921E8-3D0F-4030-9022-C40DE4039084}" destId="{CCE22C4F-4AC3-4468-B54F-FBF2CAB646C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AD7F6C-2568-4FC9-94F9-22C515488024}" type="doc">
      <dgm:prSet loTypeId="urn:microsoft.com/office/officeart/2005/8/layout/arrow2" loCatId="process" qsTypeId="urn:microsoft.com/office/officeart/2005/8/quickstyle/simple5" qsCatId="simple" csTypeId="urn:microsoft.com/office/officeart/2005/8/colors/colorful1" csCatId="colorful" phldr="1"/>
      <dgm:spPr/>
    </dgm:pt>
    <dgm:pt modelId="{E653AECC-BC49-4BE5-8D55-81AD5E6D11E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200"/>
            </a:spcAft>
          </a:pPr>
          <a:r>
            <a:rPr lang="pt-BR" sz="16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Estratégias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- Marketing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- RH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- Tecnologia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- Finanças</a:t>
          </a:r>
          <a:endParaRPr lang="pt-BR" sz="16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8724E70-327E-4D78-AC2A-B9F2CE1A6532}" type="parTrans" cxnId="{389DCB4A-7D35-430B-A754-5DA8758A2BC9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74A2AD20-E8C3-4A27-A28B-C71C56DAA181}" type="sibTrans" cxnId="{389DCB4A-7D35-430B-A754-5DA8758A2BC9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07B79048-0C61-46A6-AC02-78ADFCADF15E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pt-BR" sz="1600" b="1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Plano de ação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b="0" dirty="0" smtClean="0">
              <a:solidFill>
                <a:schemeClr val="bg1"/>
              </a:solidFill>
              <a:effectLst/>
              <a:latin typeface="Calibri" panose="020F0502020204030204" pitchFamily="34" charset="0"/>
            </a:rPr>
            <a:t>- Impactos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b="0" dirty="0" smtClean="0">
              <a:solidFill>
                <a:schemeClr val="bg1"/>
              </a:solidFill>
              <a:effectLst/>
              <a:latin typeface="Calibri" panose="020F0502020204030204" pitchFamily="34" charset="0"/>
            </a:rPr>
            <a:t>- Prazos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b="0" dirty="0" smtClean="0">
              <a:solidFill>
                <a:schemeClr val="bg1"/>
              </a:solidFill>
              <a:effectLst/>
              <a:latin typeface="Calibri" panose="020F0502020204030204" pitchFamily="34" charset="0"/>
            </a:rPr>
            <a:t>- Custos</a:t>
          </a:r>
          <a:endParaRPr lang="pt-BR" sz="1600" b="0" dirty="0">
            <a:solidFill>
              <a:schemeClr val="bg1"/>
            </a:solidFill>
            <a:effectLst/>
            <a:latin typeface="Calibri" panose="020F0502020204030204" pitchFamily="34" charset="0"/>
          </a:endParaRPr>
        </a:p>
      </dgm:t>
    </dgm:pt>
    <dgm:pt modelId="{293A9805-8B6C-44A7-9716-84EA0FE1CBE5}" type="parTrans" cxnId="{C646E123-5B57-4C1F-AC97-5641ADF8D6D4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EE6C93D8-5F2F-4425-AA9F-BE36DE3A60A3}" type="sibTrans" cxnId="{C646E123-5B57-4C1F-AC97-5641ADF8D6D4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821DB22-F0F8-4A21-AA40-40CC4823E2F7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pt-BR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Ferramentas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- Orçamento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- Organograma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- BSC e KPI’s</a:t>
          </a:r>
          <a:endParaRPr lang="pt-BR" sz="16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48D89958-51E3-4421-95CE-9524CBCADB52}" type="parTrans" cxnId="{D6FF90D6-7376-4C31-B8C7-C6B663AE2950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5F95A4FC-B25B-46E1-88D6-3F1B0D3A89D3}" type="sibTrans" cxnId="{D6FF90D6-7376-4C31-B8C7-C6B663AE2950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435EE666-1DED-44E4-AA12-E4425A79C53D}" type="pres">
      <dgm:prSet presAssocID="{E2AD7F6C-2568-4FC9-94F9-22C515488024}" presName="arrowDiagram" presStyleCnt="0">
        <dgm:presLayoutVars>
          <dgm:chMax val="5"/>
          <dgm:dir/>
          <dgm:resizeHandles val="exact"/>
        </dgm:presLayoutVars>
      </dgm:prSet>
      <dgm:spPr/>
    </dgm:pt>
    <dgm:pt modelId="{3EB2584E-8D13-4279-9D00-9FDC9646D140}" type="pres">
      <dgm:prSet presAssocID="{E2AD7F6C-2568-4FC9-94F9-22C515488024}" presName="arrow" presStyleLbl="bgShp" presStyleIdx="0" presStyleCnt="1"/>
      <dgm:spPr/>
    </dgm:pt>
    <dgm:pt modelId="{5F51CEC3-7D31-43BB-8C1E-D4F71AAA8873}" type="pres">
      <dgm:prSet presAssocID="{E2AD7F6C-2568-4FC9-94F9-22C515488024}" presName="arrowDiagram3" presStyleCnt="0"/>
      <dgm:spPr/>
    </dgm:pt>
    <dgm:pt modelId="{1B4C24D9-3725-451D-98FD-18F8226A0F8B}" type="pres">
      <dgm:prSet presAssocID="{E653AECC-BC49-4BE5-8D55-81AD5E6D11E4}" presName="bullet3a" presStyleLbl="node1" presStyleIdx="0" presStyleCnt="3"/>
      <dgm:spPr/>
    </dgm:pt>
    <dgm:pt modelId="{A95AA6EC-07C4-4ED5-92CD-90B1184E3501}" type="pres">
      <dgm:prSet presAssocID="{E653AECC-BC49-4BE5-8D55-81AD5E6D11E4}" presName="textBox3a" presStyleLbl="revTx" presStyleIdx="0" presStyleCnt="3" custScaleX="137103" custScaleY="94677" custLinFactNeighborX="151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07C6D0-2733-4EDE-8DF7-276FDB481A00}" type="pres">
      <dgm:prSet presAssocID="{07B79048-0C61-46A6-AC02-78ADFCADF15E}" presName="bullet3b" presStyleLbl="node1" presStyleIdx="1" presStyleCnt="3"/>
      <dgm:spPr/>
    </dgm:pt>
    <dgm:pt modelId="{772A8C5D-00EC-4CA8-9ACA-7E4194BD6612}" type="pres">
      <dgm:prSet presAssocID="{07B79048-0C61-46A6-AC02-78ADFCADF15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A492AA-00F7-4203-BBD0-2694CB428C9D}" type="pres">
      <dgm:prSet presAssocID="{C821DB22-F0F8-4A21-AA40-40CC4823E2F7}" presName="bullet3c" presStyleLbl="node1" presStyleIdx="2" presStyleCnt="3"/>
      <dgm:spPr/>
    </dgm:pt>
    <dgm:pt modelId="{D04F5662-6A42-43EA-98EC-1D072D2DFED5}" type="pres">
      <dgm:prSet presAssocID="{C821DB22-F0F8-4A21-AA40-40CC4823E2F7}" presName="textBox3c" presStyleLbl="revTx" presStyleIdx="2" presStyleCnt="3" custScaleX="13109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5BC775C-08FB-48EC-9196-7038A0AB1E02}" type="presOf" srcId="{E2AD7F6C-2568-4FC9-94F9-22C515488024}" destId="{435EE666-1DED-44E4-AA12-E4425A79C53D}" srcOrd="0" destOrd="0" presId="urn:microsoft.com/office/officeart/2005/8/layout/arrow2"/>
    <dgm:cxn modelId="{C646E123-5B57-4C1F-AC97-5641ADF8D6D4}" srcId="{E2AD7F6C-2568-4FC9-94F9-22C515488024}" destId="{07B79048-0C61-46A6-AC02-78ADFCADF15E}" srcOrd="1" destOrd="0" parTransId="{293A9805-8B6C-44A7-9716-84EA0FE1CBE5}" sibTransId="{EE6C93D8-5F2F-4425-AA9F-BE36DE3A60A3}"/>
    <dgm:cxn modelId="{703F9F25-21DB-4A4E-827B-886CA2A81EBC}" type="presOf" srcId="{C821DB22-F0F8-4A21-AA40-40CC4823E2F7}" destId="{D04F5662-6A42-43EA-98EC-1D072D2DFED5}" srcOrd="0" destOrd="0" presId="urn:microsoft.com/office/officeart/2005/8/layout/arrow2"/>
    <dgm:cxn modelId="{389DCB4A-7D35-430B-A754-5DA8758A2BC9}" srcId="{E2AD7F6C-2568-4FC9-94F9-22C515488024}" destId="{E653AECC-BC49-4BE5-8D55-81AD5E6D11E4}" srcOrd="0" destOrd="0" parTransId="{C8724E70-327E-4D78-AC2A-B9F2CE1A6532}" sibTransId="{74A2AD20-E8C3-4A27-A28B-C71C56DAA181}"/>
    <dgm:cxn modelId="{CBA9D138-C810-4030-8F6B-93F008C00314}" type="presOf" srcId="{E653AECC-BC49-4BE5-8D55-81AD5E6D11E4}" destId="{A95AA6EC-07C4-4ED5-92CD-90B1184E3501}" srcOrd="0" destOrd="0" presId="urn:microsoft.com/office/officeart/2005/8/layout/arrow2"/>
    <dgm:cxn modelId="{ABD318C9-C461-43C6-8018-542AD715E244}" type="presOf" srcId="{07B79048-0C61-46A6-AC02-78ADFCADF15E}" destId="{772A8C5D-00EC-4CA8-9ACA-7E4194BD6612}" srcOrd="0" destOrd="0" presId="urn:microsoft.com/office/officeart/2005/8/layout/arrow2"/>
    <dgm:cxn modelId="{D6FF90D6-7376-4C31-B8C7-C6B663AE2950}" srcId="{E2AD7F6C-2568-4FC9-94F9-22C515488024}" destId="{C821DB22-F0F8-4A21-AA40-40CC4823E2F7}" srcOrd="2" destOrd="0" parTransId="{48D89958-51E3-4421-95CE-9524CBCADB52}" sibTransId="{5F95A4FC-B25B-46E1-88D6-3F1B0D3A89D3}"/>
    <dgm:cxn modelId="{77609140-3D09-4F13-A559-9DFF4D761CD9}" type="presParOf" srcId="{435EE666-1DED-44E4-AA12-E4425A79C53D}" destId="{3EB2584E-8D13-4279-9D00-9FDC9646D140}" srcOrd="0" destOrd="0" presId="urn:microsoft.com/office/officeart/2005/8/layout/arrow2"/>
    <dgm:cxn modelId="{28224AB0-3EBC-41FA-8B1A-8AA99B090D23}" type="presParOf" srcId="{435EE666-1DED-44E4-AA12-E4425A79C53D}" destId="{5F51CEC3-7D31-43BB-8C1E-D4F71AAA8873}" srcOrd="1" destOrd="0" presId="urn:microsoft.com/office/officeart/2005/8/layout/arrow2"/>
    <dgm:cxn modelId="{B1A4952A-F3F4-48BA-B7F7-A5ED17AA07DF}" type="presParOf" srcId="{5F51CEC3-7D31-43BB-8C1E-D4F71AAA8873}" destId="{1B4C24D9-3725-451D-98FD-18F8226A0F8B}" srcOrd="0" destOrd="0" presId="urn:microsoft.com/office/officeart/2005/8/layout/arrow2"/>
    <dgm:cxn modelId="{6500AD6A-B10D-4B16-A300-312BDBCC7790}" type="presParOf" srcId="{5F51CEC3-7D31-43BB-8C1E-D4F71AAA8873}" destId="{A95AA6EC-07C4-4ED5-92CD-90B1184E3501}" srcOrd="1" destOrd="0" presId="urn:microsoft.com/office/officeart/2005/8/layout/arrow2"/>
    <dgm:cxn modelId="{0B28B65A-78EE-46A5-B954-A0EE4E161A99}" type="presParOf" srcId="{5F51CEC3-7D31-43BB-8C1E-D4F71AAA8873}" destId="{1A07C6D0-2733-4EDE-8DF7-276FDB481A00}" srcOrd="2" destOrd="0" presId="urn:microsoft.com/office/officeart/2005/8/layout/arrow2"/>
    <dgm:cxn modelId="{E573F20C-93B8-4722-900B-FF87273543B9}" type="presParOf" srcId="{5F51CEC3-7D31-43BB-8C1E-D4F71AAA8873}" destId="{772A8C5D-00EC-4CA8-9ACA-7E4194BD6612}" srcOrd="3" destOrd="0" presId="urn:microsoft.com/office/officeart/2005/8/layout/arrow2"/>
    <dgm:cxn modelId="{DED3D25F-1B77-4732-B4B5-5A44D6A488A5}" type="presParOf" srcId="{5F51CEC3-7D31-43BB-8C1E-D4F71AAA8873}" destId="{D8A492AA-00F7-4203-BBD0-2694CB428C9D}" srcOrd="4" destOrd="0" presId="urn:microsoft.com/office/officeart/2005/8/layout/arrow2"/>
    <dgm:cxn modelId="{A2DACBC4-6F8E-40F2-9E09-7BBE1F6F7AEA}" type="presParOf" srcId="{5F51CEC3-7D31-43BB-8C1E-D4F71AAA8873}" destId="{D04F5662-6A42-43EA-98EC-1D072D2DFED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4684C5-A4EF-40BB-9593-37CF28ACEC72}" type="doc">
      <dgm:prSet loTypeId="urn:microsoft.com/office/officeart/2005/8/layout/cycle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544E99E-8C78-478E-BF7C-2D64BA50A6EA}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CLIENTES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F691E7A8-630C-44ED-8C56-2DA34A70BBFB}" type="parTrans" cxnId="{CE6D2220-EDA0-4814-ACD4-9830DA2FF956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434D357-5895-4E6E-8A69-8C7D6C0CBF53}" type="sibTrans" cxnId="{CE6D2220-EDA0-4814-ACD4-9830DA2FF956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8ADAC10-CB44-4A25-A202-5C6C72B9B23F}">
      <dgm:prSet phldrT="[Texto]" custT="1"/>
      <dgm:spPr>
        <a:solidFill>
          <a:srgbClr val="339933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ESTRATÉGIAS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04BDA57F-759A-4F6A-989E-C7AC88F59C13}" type="parTrans" cxnId="{773772A6-DF5C-4333-A321-32BEE57EEC05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6E12A3DC-80D8-4583-9113-B69BCCBF514F}" type="sibTrans" cxnId="{773772A6-DF5C-4333-A321-32BEE57EEC05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B446224-C7EB-4005-BAAB-7F85DD7B499C}">
      <dgm:prSet phldrT="[Texto]" custT="1"/>
      <dgm:spPr>
        <a:solidFill>
          <a:srgbClr val="339933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PESSOAS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4AB5F69-FAA6-40EC-A00A-963F1C4ACBA1}" type="parTrans" cxnId="{82C4441A-68BE-4D96-87F3-EF1652DD31F1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768644A-1DDF-49E2-BD3F-2A1E996C2D59}" type="sibTrans" cxnId="{82C4441A-68BE-4D96-87F3-EF1652DD31F1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2AABB8B6-D322-4090-8A99-990BE3CA83B0}">
      <dgm:prSet phldrT="[Texto]" custT="1"/>
      <dgm:spPr>
        <a:solidFill>
          <a:srgbClr val="339933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PROCESSOS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F5592FE0-915E-4B63-A92A-3BBCD5B3E089}" type="parTrans" cxnId="{103F3636-9354-420A-9876-E4F6ADE3253D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863EDDF-BCBB-4724-946F-A8A498C1033E}" type="sibTrans" cxnId="{103F3636-9354-420A-9876-E4F6ADE3253D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148B63F-89B3-49C9-8011-E686CFC6C3FD}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AFERIÇÃO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21EFD3CF-F17F-4B22-B155-676D34982C17}" type="parTrans" cxnId="{18524B8C-24CE-4477-98AA-AD60712D9D81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3729DEC9-B5BE-4385-97C1-78CF0B1635E0}" type="sibTrans" cxnId="{18524B8C-24CE-4477-98AA-AD60712D9D81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270FCD8-CB01-4064-B709-2E124AE1F2E6}" type="pres">
      <dgm:prSet presAssocID="{1A4684C5-A4EF-40BB-9593-37CF28ACEC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2AF4463-27AB-475B-8300-8956B5CA582E}" type="pres">
      <dgm:prSet presAssocID="{F544E99E-8C78-478E-BF7C-2D64BA50A6E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E51842-9216-4E4B-8817-D5E64121DFC7}" type="pres">
      <dgm:prSet presAssocID="{F544E99E-8C78-478E-BF7C-2D64BA50A6EA}" presName="spNode" presStyleCnt="0"/>
      <dgm:spPr/>
    </dgm:pt>
    <dgm:pt modelId="{7EE95364-A3C0-4316-9253-249807B6D1CE}" type="pres">
      <dgm:prSet presAssocID="{5434D357-5895-4E6E-8A69-8C7D6C0CBF53}" presName="sibTrans" presStyleLbl="sibTrans1D1" presStyleIdx="0" presStyleCnt="5"/>
      <dgm:spPr/>
      <dgm:t>
        <a:bodyPr/>
        <a:lstStyle/>
        <a:p>
          <a:endParaRPr lang="pt-BR"/>
        </a:p>
      </dgm:t>
    </dgm:pt>
    <dgm:pt modelId="{5702478D-7188-4519-91F3-4EBCFB612005}" type="pres">
      <dgm:prSet presAssocID="{D8ADAC10-CB44-4A25-A202-5C6C72B9B23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F9F247-B319-4C13-8951-9FCE14BBEC63}" type="pres">
      <dgm:prSet presAssocID="{D8ADAC10-CB44-4A25-A202-5C6C72B9B23F}" presName="spNode" presStyleCnt="0"/>
      <dgm:spPr/>
    </dgm:pt>
    <dgm:pt modelId="{90EA0316-1EA6-4173-994C-394C45E71891}" type="pres">
      <dgm:prSet presAssocID="{6E12A3DC-80D8-4583-9113-B69BCCBF514F}" presName="sibTrans" presStyleLbl="sibTrans1D1" presStyleIdx="1" presStyleCnt="5"/>
      <dgm:spPr/>
      <dgm:t>
        <a:bodyPr/>
        <a:lstStyle/>
        <a:p>
          <a:endParaRPr lang="pt-BR"/>
        </a:p>
      </dgm:t>
    </dgm:pt>
    <dgm:pt modelId="{0B6CE197-E010-4D3C-A748-86ACC998FFE0}" type="pres">
      <dgm:prSet presAssocID="{CB446224-C7EB-4005-BAAB-7F85DD7B499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D5A0368-1D9F-4955-A1EE-821EA7063133}" type="pres">
      <dgm:prSet presAssocID="{CB446224-C7EB-4005-BAAB-7F85DD7B499C}" presName="spNode" presStyleCnt="0"/>
      <dgm:spPr/>
    </dgm:pt>
    <dgm:pt modelId="{B57EEEB7-4DD3-4332-92EE-CABCD7824848}" type="pres">
      <dgm:prSet presAssocID="{E768644A-1DDF-49E2-BD3F-2A1E996C2D59}" presName="sibTrans" presStyleLbl="sibTrans1D1" presStyleIdx="2" presStyleCnt="5"/>
      <dgm:spPr/>
      <dgm:t>
        <a:bodyPr/>
        <a:lstStyle/>
        <a:p>
          <a:endParaRPr lang="pt-BR"/>
        </a:p>
      </dgm:t>
    </dgm:pt>
    <dgm:pt modelId="{21FA3FB5-F7ED-44CC-ABA5-EEB320B3F5AC}" type="pres">
      <dgm:prSet presAssocID="{2AABB8B6-D322-4090-8A99-990BE3CA83B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9435EB6-32CC-42E7-A5A4-57103FD186AB}" type="pres">
      <dgm:prSet presAssocID="{2AABB8B6-D322-4090-8A99-990BE3CA83B0}" presName="spNode" presStyleCnt="0"/>
      <dgm:spPr/>
    </dgm:pt>
    <dgm:pt modelId="{025DB0ED-7153-4863-B946-D119039FA0ED}" type="pres">
      <dgm:prSet presAssocID="{5863EDDF-BCBB-4724-946F-A8A498C1033E}" presName="sibTrans" presStyleLbl="sibTrans1D1" presStyleIdx="3" presStyleCnt="5"/>
      <dgm:spPr/>
      <dgm:t>
        <a:bodyPr/>
        <a:lstStyle/>
        <a:p>
          <a:endParaRPr lang="pt-BR"/>
        </a:p>
      </dgm:t>
    </dgm:pt>
    <dgm:pt modelId="{39B06619-8FB9-4A1F-BE04-06E97EBBF414}" type="pres">
      <dgm:prSet presAssocID="{C148B63F-89B3-49C9-8011-E686CFC6C3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B3467B-813A-4BB1-84F9-DAA98EFC2947}" type="pres">
      <dgm:prSet presAssocID="{C148B63F-89B3-49C9-8011-E686CFC6C3FD}" presName="spNode" presStyleCnt="0"/>
      <dgm:spPr/>
    </dgm:pt>
    <dgm:pt modelId="{19E01212-1CF6-416B-819E-198C4F5CC063}" type="pres">
      <dgm:prSet presAssocID="{3729DEC9-B5BE-4385-97C1-78CF0B1635E0}" presName="sibTrans" presStyleLbl="sibTrans1D1" presStyleIdx="4" presStyleCnt="5"/>
      <dgm:spPr/>
      <dgm:t>
        <a:bodyPr/>
        <a:lstStyle/>
        <a:p>
          <a:endParaRPr lang="pt-BR"/>
        </a:p>
      </dgm:t>
    </dgm:pt>
  </dgm:ptLst>
  <dgm:cxnLst>
    <dgm:cxn modelId="{FEB4B350-26E1-4344-AB88-FA14EBEC22E0}" type="presOf" srcId="{1A4684C5-A4EF-40BB-9593-37CF28ACEC72}" destId="{D270FCD8-CB01-4064-B709-2E124AE1F2E6}" srcOrd="0" destOrd="0" presId="urn:microsoft.com/office/officeart/2005/8/layout/cycle5"/>
    <dgm:cxn modelId="{FABAED39-FAE4-4099-8AE4-836DC4DC28F7}" type="presOf" srcId="{D8ADAC10-CB44-4A25-A202-5C6C72B9B23F}" destId="{5702478D-7188-4519-91F3-4EBCFB612005}" srcOrd="0" destOrd="0" presId="urn:microsoft.com/office/officeart/2005/8/layout/cycle5"/>
    <dgm:cxn modelId="{0E57C854-E40D-4A89-B6BF-AACB309FFFE2}" type="presOf" srcId="{2AABB8B6-D322-4090-8A99-990BE3CA83B0}" destId="{21FA3FB5-F7ED-44CC-ABA5-EEB320B3F5AC}" srcOrd="0" destOrd="0" presId="urn:microsoft.com/office/officeart/2005/8/layout/cycle5"/>
    <dgm:cxn modelId="{11184E75-7FDE-4249-B133-3D950A17C2D3}" type="presOf" srcId="{5434D357-5895-4E6E-8A69-8C7D6C0CBF53}" destId="{7EE95364-A3C0-4316-9253-249807B6D1CE}" srcOrd="0" destOrd="0" presId="urn:microsoft.com/office/officeart/2005/8/layout/cycle5"/>
    <dgm:cxn modelId="{89319686-B315-49B8-ADCF-78AA646110EB}" type="presOf" srcId="{6E12A3DC-80D8-4583-9113-B69BCCBF514F}" destId="{90EA0316-1EA6-4173-994C-394C45E71891}" srcOrd="0" destOrd="0" presId="urn:microsoft.com/office/officeart/2005/8/layout/cycle5"/>
    <dgm:cxn modelId="{B76D03B9-0F36-4254-9C6E-13F885D17483}" type="presOf" srcId="{CB446224-C7EB-4005-BAAB-7F85DD7B499C}" destId="{0B6CE197-E010-4D3C-A748-86ACC998FFE0}" srcOrd="0" destOrd="0" presId="urn:microsoft.com/office/officeart/2005/8/layout/cycle5"/>
    <dgm:cxn modelId="{151CB730-3783-4003-A7D7-528320579C8A}" type="presOf" srcId="{F544E99E-8C78-478E-BF7C-2D64BA50A6EA}" destId="{72AF4463-27AB-475B-8300-8956B5CA582E}" srcOrd="0" destOrd="0" presId="urn:microsoft.com/office/officeart/2005/8/layout/cycle5"/>
    <dgm:cxn modelId="{3F415AB7-222B-4724-95A0-A3DFD25D16E2}" type="presOf" srcId="{3729DEC9-B5BE-4385-97C1-78CF0B1635E0}" destId="{19E01212-1CF6-416B-819E-198C4F5CC063}" srcOrd="0" destOrd="0" presId="urn:microsoft.com/office/officeart/2005/8/layout/cycle5"/>
    <dgm:cxn modelId="{82C4441A-68BE-4D96-87F3-EF1652DD31F1}" srcId="{1A4684C5-A4EF-40BB-9593-37CF28ACEC72}" destId="{CB446224-C7EB-4005-BAAB-7F85DD7B499C}" srcOrd="2" destOrd="0" parTransId="{D4AB5F69-FAA6-40EC-A00A-963F1C4ACBA1}" sibTransId="{E768644A-1DDF-49E2-BD3F-2A1E996C2D59}"/>
    <dgm:cxn modelId="{773772A6-DF5C-4333-A321-32BEE57EEC05}" srcId="{1A4684C5-A4EF-40BB-9593-37CF28ACEC72}" destId="{D8ADAC10-CB44-4A25-A202-5C6C72B9B23F}" srcOrd="1" destOrd="0" parTransId="{04BDA57F-759A-4F6A-989E-C7AC88F59C13}" sibTransId="{6E12A3DC-80D8-4583-9113-B69BCCBF514F}"/>
    <dgm:cxn modelId="{2D64B55A-4C1F-4D8B-B99B-1D4F196F59BE}" type="presOf" srcId="{C148B63F-89B3-49C9-8011-E686CFC6C3FD}" destId="{39B06619-8FB9-4A1F-BE04-06E97EBBF414}" srcOrd="0" destOrd="0" presId="urn:microsoft.com/office/officeart/2005/8/layout/cycle5"/>
    <dgm:cxn modelId="{103F3636-9354-420A-9876-E4F6ADE3253D}" srcId="{1A4684C5-A4EF-40BB-9593-37CF28ACEC72}" destId="{2AABB8B6-D322-4090-8A99-990BE3CA83B0}" srcOrd="3" destOrd="0" parTransId="{F5592FE0-915E-4B63-A92A-3BBCD5B3E089}" sibTransId="{5863EDDF-BCBB-4724-946F-A8A498C1033E}"/>
    <dgm:cxn modelId="{2192570F-9C9C-4C32-8E4D-002C2B99E3B8}" type="presOf" srcId="{5863EDDF-BCBB-4724-946F-A8A498C1033E}" destId="{025DB0ED-7153-4863-B946-D119039FA0ED}" srcOrd="0" destOrd="0" presId="urn:microsoft.com/office/officeart/2005/8/layout/cycle5"/>
    <dgm:cxn modelId="{E9B378AD-3CED-4CA5-9561-E8D238460766}" type="presOf" srcId="{E768644A-1DDF-49E2-BD3F-2A1E996C2D59}" destId="{B57EEEB7-4DD3-4332-92EE-CABCD7824848}" srcOrd="0" destOrd="0" presId="urn:microsoft.com/office/officeart/2005/8/layout/cycle5"/>
    <dgm:cxn modelId="{18524B8C-24CE-4477-98AA-AD60712D9D81}" srcId="{1A4684C5-A4EF-40BB-9593-37CF28ACEC72}" destId="{C148B63F-89B3-49C9-8011-E686CFC6C3FD}" srcOrd="4" destOrd="0" parTransId="{21EFD3CF-F17F-4B22-B155-676D34982C17}" sibTransId="{3729DEC9-B5BE-4385-97C1-78CF0B1635E0}"/>
    <dgm:cxn modelId="{CE6D2220-EDA0-4814-ACD4-9830DA2FF956}" srcId="{1A4684C5-A4EF-40BB-9593-37CF28ACEC72}" destId="{F544E99E-8C78-478E-BF7C-2D64BA50A6EA}" srcOrd="0" destOrd="0" parTransId="{F691E7A8-630C-44ED-8C56-2DA34A70BBFB}" sibTransId="{5434D357-5895-4E6E-8A69-8C7D6C0CBF53}"/>
    <dgm:cxn modelId="{898B6689-5933-484C-A89F-3EC7BAF034A1}" type="presParOf" srcId="{D270FCD8-CB01-4064-B709-2E124AE1F2E6}" destId="{72AF4463-27AB-475B-8300-8956B5CA582E}" srcOrd="0" destOrd="0" presId="urn:microsoft.com/office/officeart/2005/8/layout/cycle5"/>
    <dgm:cxn modelId="{A192E3DE-2625-4797-B743-8BEF98B1FDAE}" type="presParOf" srcId="{D270FCD8-CB01-4064-B709-2E124AE1F2E6}" destId="{3AE51842-9216-4E4B-8817-D5E64121DFC7}" srcOrd="1" destOrd="0" presId="urn:microsoft.com/office/officeart/2005/8/layout/cycle5"/>
    <dgm:cxn modelId="{30BEE9F0-CB6F-440D-B17E-1AF473D752A2}" type="presParOf" srcId="{D270FCD8-CB01-4064-B709-2E124AE1F2E6}" destId="{7EE95364-A3C0-4316-9253-249807B6D1CE}" srcOrd="2" destOrd="0" presId="urn:microsoft.com/office/officeart/2005/8/layout/cycle5"/>
    <dgm:cxn modelId="{7B4D661A-F58A-4643-8D73-031273F7F4DC}" type="presParOf" srcId="{D270FCD8-CB01-4064-B709-2E124AE1F2E6}" destId="{5702478D-7188-4519-91F3-4EBCFB612005}" srcOrd="3" destOrd="0" presId="urn:microsoft.com/office/officeart/2005/8/layout/cycle5"/>
    <dgm:cxn modelId="{77E4E004-67E1-4730-9B34-AB58C85E3546}" type="presParOf" srcId="{D270FCD8-CB01-4064-B709-2E124AE1F2E6}" destId="{A9F9F247-B319-4C13-8951-9FCE14BBEC63}" srcOrd="4" destOrd="0" presId="urn:microsoft.com/office/officeart/2005/8/layout/cycle5"/>
    <dgm:cxn modelId="{9CCD98E5-933D-4ECE-B99A-EF2E2900617C}" type="presParOf" srcId="{D270FCD8-CB01-4064-B709-2E124AE1F2E6}" destId="{90EA0316-1EA6-4173-994C-394C45E71891}" srcOrd="5" destOrd="0" presId="urn:microsoft.com/office/officeart/2005/8/layout/cycle5"/>
    <dgm:cxn modelId="{A1A64CD3-7CA3-4068-A181-4DA683B98E4F}" type="presParOf" srcId="{D270FCD8-CB01-4064-B709-2E124AE1F2E6}" destId="{0B6CE197-E010-4D3C-A748-86ACC998FFE0}" srcOrd="6" destOrd="0" presId="urn:microsoft.com/office/officeart/2005/8/layout/cycle5"/>
    <dgm:cxn modelId="{98E13BB9-7A69-4AF5-AA99-B05DCD980594}" type="presParOf" srcId="{D270FCD8-CB01-4064-B709-2E124AE1F2E6}" destId="{ED5A0368-1D9F-4955-A1EE-821EA7063133}" srcOrd="7" destOrd="0" presId="urn:microsoft.com/office/officeart/2005/8/layout/cycle5"/>
    <dgm:cxn modelId="{8A2F4C2C-B695-4954-ACCD-FE04EA6CF4D3}" type="presParOf" srcId="{D270FCD8-CB01-4064-B709-2E124AE1F2E6}" destId="{B57EEEB7-4DD3-4332-92EE-CABCD7824848}" srcOrd="8" destOrd="0" presId="urn:microsoft.com/office/officeart/2005/8/layout/cycle5"/>
    <dgm:cxn modelId="{4A14F57A-C97C-41BE-971A-5325C7455C11}" type="presParOf" srcId="{D270FCD8-CB01-4064-B709-2E124AE1F2E6}" destId="{21FA3FB5-F7ED-44CC-ABA5-EEB320B3F5AC}" srcOrd="9" destOrd="0" presId="urn:microsoft.com/office/officeart/2005/8/layout/cycle5"/>
    <dgm:cxn modelId="{081DB230-E262-4127-BDA2-6051E507383E}" type="presParOf" srcId="{D270FCD8-CB01-4064-B709-2E124AE1F2E6}" destId="{B9435EB6-32CC-42E7-A5A4-57103FD186AB}" srcOrd="10" destOrd="0" presId="urn:microsoft.com/office/officeart/2005/8/layout/cycle5"/>
    <dgm:cxn modelId="{5ACDD400-3D03-4FC8-B86D-47AA2850C416}" type="presParOf" srcId="{D270FCD8-CB01-4064-B709-2E124AE1F2E6}" destId="{025DB0ED-7153-4863-B946-D119039FA0ED}" srcOrd="11" destOrd="0" presId="urn:microsoft.com/office/officeart/2005/8/layout/cycle5"/>
    <dgm:cxn modelId="{C2AEB20E-7D8C-4E0B-ACC3-275F7E247C1D}" type="presParOf" srcId="{D270FCD8-CB01-4064-B709-2E124AE1F2E6}" destId="{39B06619-8FB9-4A1F-BE04-06E97EBBF414}" srcOrd="12" destOrd="0" presId="urn:microsoft.com/office/officeart/2005/8/layout/cycle5"/>
    <dgm:cxn modelId="{8D069840-5A85-4571-B009-74D8E5329399}" type="presParOf" srcId="{D270FCD8-CB01-4064-B709-2E124AE1F2E6}" destId="{1BB3467B-813A-4BB1-84F9-DAA98EFC2947}" srcOrd="13" destOrd="0" presId="urn:microsoft.com/office/officeart/2005/8/layout/cycle5"/>
    <dgm:cxn modelId="{6FD1EF41-39F7-4928-93E8-80C3FC9AC006}" type="presParOf" srcId="{D270FCD8-CB01-4064-B709-2E124AE1F2E6}" destId="{19E01212-1CF6-416B-819E-198C4F5CC06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4684C5-A4EF-40BB-9593-37CF28ACEC72}" type="doc">
      <dgm:prSet loTypeId="urn:microsoft.com/office/officeart/2005/8/layout/cycle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544E99E-8C78-478E-BF7C-2D64BA50A6EA}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CLIENTES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F691E7A8-630C-44ED-8C56-2DA34A70BBFB}" type="parTrans" cxnId="{CE6D2220-EDA0-4814-ACD4-9830DA2FF956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434D357-5895-4E6E-8A69-8C7D6C0CBF53}" type="sibTrans" cxnId="{CE6D2220-EDA0-4814-ACD4-9830DA2FF956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8ADAC10-CB44-4A25-A202-5C6C72B9B23F}">
      <dgm:prSet phldrT="[Texto]" custT="1"/>
      <dgm:spPr>
        <a:solidFill>
          <a:srgbClr val="339933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ESTRATÉGIAS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04BDA57F-759A-4F6A-989E-C7AC88F59C13}" type="parTrans" cxnId="{773772A6-DF5C-4333-A321-32BEE57EEC05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6E12A3DC-80D8-4583-9113-B69BCCBF514F}" type="sibTrans" cxnId="{773772A6-DF5C-4333-A321-32BEE57EEC05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B446224-C7EB-4005-BAAB-7F85DD7B499C}">
      <dgm:prSet phldrT="[Texto]" custT="1"/>
      <dgm:spPr>
        <a:solidFill>
          <a:srgbClr val="339933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PESSOAS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4AB5F69-FAA6-40EC-A00A-963F1C4ACBA1}" type="parTrans" cxnId="{82C4441A-68BE-4D96-87F3-EF1652DD31F1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E768644A-1DDF-49E2-BD3F-2A1E996C2D59}" type="sibTrans" cxnId="{82C4441A-68BE-4D96-87F3-EF1652DD31F1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2AABB8B6-D322-4090-8A99-990BE3CA83B0}">
      <dgm:prSet phldrT="[Texto]" custT="1"/>
      <dgm:spPr>
        <a:solidFill>
          <a:srgbClr val="339933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PROCESSOS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F5592FE0-915E-4B63-A92A-3BBCD5B3E089}" type="parTrans" cxnId="{103F3636-9354-420A-9876-E4F6ADE3253D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5863EDDF-BCBB-4724-946F-A8A498C1033E}" type="sibTrans" cxnId="{103F3636-9354-420A-9876-E4F6ADE3253D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C148B63F-89B3-49C9-8011-E686CFC6C3FD}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AFERIÇÃO</a:t>
          </a:r>
          <a:endParaRPr lang="pt-BR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21EFD3CF-F17F-4B22-B155-676D34982C17}" type="parTrans" cxnId="{18524B8C-24CE-4477-98AA-AD60712D9D81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3729DEC9-B5BE-4385-97C1-78CF0B1635E0}" type="sibTrans" cxnId="{18524B8C-24CE-4477-98AA-AD60712D9D81}">
      <dgm:prSet/>
      <dgm:spPr>
        <a:ln w="3810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D270FCD8-CB01-4064-B709-2E124AE1F2E6}" type="pres">
      <dgm:prSet presAssocID="{1A4684C5-A4EF-40BB-9593-37CF28ACEC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2AF4463-27AB-475B-8300-8956B5CA582E}" type="pres">
      <dgm:prSet presAssocID="{F544E99E-8C78-478E-BF7C-2D64BA50A6E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E51842-9216-4E4B-8817-D5E64121DFC7}" type="pres">
      <dgm:prSet presAssocID="{F544E99E-8C78-478E-BF7C-2D64BA50A6EA}" presName="spNode" presStyleCnt="0"/>
      <dgm:spPr/>
    </dgm:pt>
    <dgm:pt modelId="{7EE95364-A3C0-4316-9253-249807B6D1CE}" type="pres">
      <dgm:prSet presAssocID="{5434D357-5895-4E6E-8A69-8C7D6C0CBF53}" presName="sibTrans" presStyleLbl="sibTrans1D1" presStyleIdx="0" presStyleCnt="5"/>
      <dgm:spPr/>
      <dgm:t>
        <a:bodyPr/>
        <a:lstStyle/>
        <a:p>
          <a:endParaRPr lang="pt-BR"/>
        </a:p>
      </dgm:t>
    </dgm:pt>
    <dgm:pt modelId="{5702478D-7188-4519-91F3-4EBCFB612005}" type="pres">
      <dgm:prSet presAssocID="{D8ADAC10-CB44-4A25-A202-5C6C72B9B23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F9F247-B319-4C13-8951-9FCE14BBEC63}" type="pres">
      <dgm:prSet presAssocID="{D8ADAC10-CB44-4A25-A202-5C6C72B9B23F}" presName="spNode" presStyleCnt="0"/>
      <dgm:spPr/>
    </dgm:pt>
    <dgm:pt modelId="{90EA0316-1EA6-4173-994C-394C45E71891}" type="pres">
      <dgm:prSet presAssocID="{6E12A3DC-80D8-4583-9113-B69BCCBF514F}" presName="sibTrans" presStyleLbl="sibTrans1D1" presStyleIdx="1" presStyleCnt="5"/>
      <dgm:spPr/>
      <dgm:t>
        <a:bodyPr/>
        <a:lstStyle/>
        <a:p>
          <a:endParaRPr lang="pt-BR"/>
        </a:p>
      </dgm:t>
    </dgm:pt>
    <dgm:pt modelId="{0B6CE197-E010-4D3C-A748-86ACC998FFE0}" type="pres">
      <dgm:prSet presAssocID="{CB446224-C7EB-4005-BAAB-7F85DD7B499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D5A0368-1D9F-4955-A1EE-821EA7063133}" type="pres">
      <dgm:prSet presAssocID="{CB446224-C7EB-4005-BAAB-7F85DD7B499C}" presName="spNode" presStyleCnt="0"/>
      <dgm:spPr/>
    </dgm:pt>
    <dgm:pt modelId="{B57EEEB7-4DD3-4332-92EE-CABCD7824848}" type="pres">
      <dgm:prSet presAssocID="{E768644A-1DDF-49E2-BD3F-2A1E996C2D59}" presName="sibTrans" presStyleLbl="sibTrans1D1" presStyleIdx="2" presStyleCnt="5"/>
      <dgm:spPr/>
      <dgm:t>
        <a:bodyPr/>
        <a:lstStyle/>
        <a:p>
          <a:endParaRPr lang="pt-BR"/>
        </a:p>
      </dgm:t>
    </dgm:pt>
    <dgm:pt modelId="{21FA3FB5-F7ED-44CC-ABA5-EEB320B3F5AC}" type="pres">
      <dgm:prSet presAssocID="{2AABB8B6-D322-4090-8A99-990BE3CA83B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9435EB6-32CC-42E7-A5A4-57103FD186AB}" type="pres">
      <dgm:prSet presAssocID="{2AABB8B6-D322-4090-8A99-990BE3CA83B0}" presName="spNode" presStyleCnt="0"/>
      <dgm:spPr/>
    </dgm:pt>
    <dgm:pt modelId="{025DB0ED-7153-4863-B946-D119039FA0ED}" type="pres">
      <dgm:prSet presAssocID="{5863EDDF-BCBB-4724-946F-A8A498C1033E}" presName="sibTrans" presStyleLbl="sibTrans1D1" presStyleIdx="3" presStyleCnt="5"/>
      <dgm:spPr/>
      <dgm:t>
        <a:bodyPr/>
        <a:lstStyle/>
        <a:p>
          <a:endParaRPr lang="pt-BR"/>
        </a:p>
      </dgm:t>
    </dgm:pt>
    <dgm:pt modelId="{39B06619-8FB9-4A1F-BE04-06E97EBBF414}" type="pres">
      <dgm:prSet presAssocID="{C148B63F-89B3-49C9-8011-E686CFC6C3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B3467B-813A-4BB1-84F9-DAA98EFC2947}" type="pres">
      <dgm:prSet presAssocID="{C148B63F-89B3-49C9-8011-E686CFC6C3FD}" presName="spNode" presStyleCnt="0"/>
      <dgm:spPr/>
    </dgm:pt>
    <dgm:pt modelId="{19E01212-1CF6-416B-819E-198C4F5CC063}" type="pres">
      <dgm:prSet presAssocID="{3729DEC9-B5BE-4385-97C1-78CF0B1635E0}" presName="sibTrans" presStyleLbl="sibTrans1D1" presStyleIdx="4" presStyleCnt="5"/>
      <dgm:spPr/>
      <dgm:t>
        <a:bodyPr/>
        <a:lstStyle/>
        <a:p>
          <a:endParaRPr lang="pt-BR"/>
        </a:p>
      </dgm:t>
    </dgm:pt>
  </dgm:ptLst>
  <dgm:cxnLst>
    <dgm:cxn modelId="{D77448C4-BE6F-44B2-94CE-4A2FD61416B2}" type="presOf" srcId="{2AABB8B6-D322-4090-8A99-990BE3CA83B0}" destId="{21FA3FB5-F7ED-44CC-ABA5-EEB320B3F5AC}" srcOrd="0" destOrd="0" presId="urn:microsoft.com/office/officeart/2005/8/layout/cycle5"/>
    <dgm:cxn modelId="{E87119A5-A064-401F-89C9-D124BAD9D8A3}" type="presOf" srcId="{1A4684C5-A4EF-40BB-9593-37CF28ACEC72}" destId="{D270FCD8-CB01-4064-B709-2E124AE1F2E6}" srcOrd="0" destOrd="0" presId="urn:microsoft.com/office/officeart/2005/8/layout/cycle5"/>
    <dgm:cxn modelId="{29561F5F-999C-4C1F-912C-8EC4F30C2415}" type="presOf" srcId="{3729DEC9-B5BE-4385-97C1-78CF0B1635E0}" destId="{19E01212-1CF6-416B-819E-198C4F5CC063}" srcOrd="0" destOrd="0" presId="urn:microsoft.com/office/officeart/2005/8/layout/cycle5"/>
    <dgm:cxn modelId="{FF3A0CAC-A0F8-4C20-A757-9E1DFD9B9DD1}" type="presOf" srcId="{5863EDDF-BCBB-4724-946F-A8A498C1033E}" destId="{025DB0ED-7153-4863-B946-D119039FA0ED}" srcOrd="0" destOrd="0" presId="urn:microsoft.com/office/officeart/2005/8/layout/cycle5"/>
    <dgm:cxn modelId="{C7C57E81-B883-4CAD-8B10-82D40EC968D6}" type="presOf" srcId="{5434D357-5895-4E6E-8A69-8C7D6C0CBF53}" destId="{7EE95364-A3C0-4316-9253-249807B6D1CE}" srcOrd="0" destOrd="0" presId="urn:microsoft.com/office/officeart/2005/8/layout/cycle5"/>
    <dgm:cxn modelId="{02E300CC-9996-4B0E-AF65-C2C1E0D91774}" type="presOf" srcId="{C148B63F-89B3-49C9-8011-E686CFC6C3FD}" destId="{39B06619-8FB9-4A1F-BE04-06E97EBBF414}" srcOrd="0" destOrd="0" presId="urn:microsoft.com/office/officeart/2005/8/layout/cycle5"/>
    <dgm:cxn modelId="{82C4441A-68BE-4D96-87F3-EF1652DD31F1}" srcId="{1A4684C5-A4EF-40BB-9593-37CF28ACEC72}" destId="{CB446224-C7EB-4005-BAAB-7F85DD7B499C}" srcOrd="2" destOrd="0" parTransId="{D4AB5F69-FAA6-40EC-A00A-963F1C4ACBA1}" sibTransId="{E768644A-1DDF-49E2-BD3F-2A1E996C2D59}"/>
    <dgm:cxn modelId="{D488DA12-1CF1-4C43-A090-75487640196E}" type="presOf" srcId="{E768644A-1DDF-49E2-BD3F-2A1E996C2D59}" destId="{B57EEEB7-4DD3-4332-92EE-CABCD7824848}" srcOrd="0" destOrd="0" presId="urn:microsoft.com/office/officeart/2005/8/layout/cycle5"/>
    <dgm:cxn modelId="{773772A6-DF5C-4333-A321-32BEE57EEC05}" srcId="{1A4684C5-A4EF-40BB-9593-37CF28ACEC72}" destId="{D8ADAC10-CB44-4A25-A202-5C6C72B9B23F}" srcOrd="1" destOrd="0" parTransId="{04BDA57F-759A-4F6A-989E-C7AC88F59C13}" sibTransId="{6E12A3DC-80D8-4583-9113-B69BCCBF514F}"/>
    <dgm:cxn modelId="{F4A68722-5865-4B14-9D26-9B8CD4E3A928}" type="presOf" srcId="{CB446224-C7EB-4005-BAAB-7F85DD7B499C}" destId="{0B6CE197-E010-4D3C-A748-86ACC998FFE0}" srcOrd="0" destOrd="0" presId="urn:microsoft.com/office/officeart/2005/8/layout/cycle5"/>
    <dgm:cxn modelId="{25B3EA4B-9515-47F0-A16C-6A228C01F3F9}" type="presOf" srcId="{6E12A3DC-80D8-4583-9113-B69BCCBF514F}" destId="{90EA0316-1EA6-4173-994C-394C45E71891}" srcOrd="0" destOrd="0" presId="urn:microsoft.com/office/officeart/2005/8/layout/cycle5"/>
    <dgm:cxn modelId="{103F3636-9354-420A-9876-E4F6ADE3253D}" srcId="{1A4684C5-A4EF-40BB-9593-37CF28ACEC72}" destId="{2AABB8B6-D322-4090-8A99-990BE3CA83B0}" srcOrd="3" destOrd="0" parTransId="{F5592FE0-915E-4B63-A92A-3BBCD5B3E089}" sibTransId="{5863EDDF-BCBB-4724-946F-A8A498C1033E}"/>
    <dgm:cxn modelId="{8621A2DC-30CA-4CE5-992C-451825CE1B16}" type="presOf" srcId="{F544E99E-8C78-478E-BF7C-2D64BA50A6EA}" destId="{72AF4463-27AB-475B-8300-8956B5CA582E}" srcOrd="0" destOrd="0" presId="urn:microsoft.com/office/officeart/2005/8/layout/cycle5"/>
    <dgm:cxn modelId="{1053060F-BDB8-4FA9-820E-AE892173C9AB}" type="presOf" srcId="{D8ADAC10-CB44-4A25-A202-5C6C72B9B23F}" destId="{5702478D-7188-4519-91F3-4EBCFB612005}" srcOrd="0" destOrd="0" presId="urn:microsoft.com/office/officeart/2005/8/layout/cycle5"/>
    <dgm:cxn modelId="{18524B8C-24CE-4477-98AA-AD60712D9D81}" srcId="{1A4684C5-A4EF-40BB-9593-37CF28ACEC72}" destId="{C148B63F-89B3-49C9-8011-E686CFC6C3FD}" srcOrd="4" destOrd="0" parTransId="{21EFD3CF-F17F-4B22-B155-676D34982C17}" sibTransId="{3729DEC9-B5BE-4385-97C1-78CF0B1635E0}"/>
    <dgm:cxn modelId="{CE6D2220-EDA0-4814-ACD4-9830DA2FF956}" srcId="{1A4684C5-A4EF-40BB-9593-37CF28ACEC72}" destId="{F544E99E-8C78-478E-BF7C-2D64BA50A6EA}" srcOrd="0" destOrd="0" parTransId="{F691E7A8-630C-44ED-8C56-2DA34A70BBFB}" sibTransId="{5434D357-5895-4E6E-8A69-8C7D6C0CBF53}"/>
    <dgm:cxn modelId="{D340F2D2-C024-4F24-81DF-98551C5B283A}" type="presParOf" srcId="{D270FCD8-CB01-4064-B709-2E124AE1F2E6}" destId="{72AF4463-27AB-475B-8300-8956B5CA582E}" srcOrd="0" destOrd="0" presId="urn:microsoft.com/office/officeart/2005/8/layout/cycle5"/>
    <dgm:cxn modelId="{4ADF1240-E7D3-4C2C-92C1-0011D91289E2}" type="presParOf" srcId="{D270FCD8-CB01-4064-B709-2E124AE1F2E6}" destId="{3AE51842-9216-4E4B-8817-D5E64121DFC7}" srcOrd="1" destOrd="0" presId="urn:microsoft.com/office/officeart/2005/8/layout/cycle5"/>
    <dgm:cxn modelId="{E51DFA4F-108C-422D-AD6C-B3EF5F550EC7}" type="presParOf" srcId="{D270FCD8-CB01-4064-B709-2E124AE1F2E6}" destId="{7EE95364-A3C0-4316-9253-249807B6D1CE}" srcOrd="2" destOrd="0" presId="urn:microsoft.com/office/officeart/2005/8/layout/cycle5"/>
    <dgm:cxn modelId="{5EB818EE-ED68-46D6-A104-78F605C7E84E}" type="presParOf" srcId="{D270FCD8-CB01-4064-B709-2E124AE1F2E6}" destId="{5702478D-7188-4519-91F3-4EBCFB612005}" srcOrd="3" destOrd="0" presId="urn:microsoft.com/office/officeart/2005/8/layout/cycle5"/>
    <dgm:cxn modelId="{EC839F31-6637-48AD-964E-31EEE7FF4720}" type="presParOf" srcId="{D270FCD8-CB01-4064-B709-2E124AE1F2E6}" destId="{A9F9F247-B319-4C13-8951-9FCE14BBEC63}" srcOrd="4" destOrd="0" presId="urn:microsoft.com/office/officeart/2005/8/layout/cycle5"/>
    <dgm:cxn modelId="{62940216-D040-4233-873A-2C0E6C471535}" type="presParOf" srcId="{D270FCD8-CB01-4064-B709-2E124AE1F2E6}" destId="{90EA0316-1EA6-4173-994C-394C45E71891}" srcOrd="5" destOrd="0" presId="urn:microsoft.com/office/officeart/2005/8/layout/cycle5"/>
    <dgm:cxn modelId="{778C5780-F732-4B00-86BE-AB92FD00DC22}" type="presParOf" srcId="{D270FCD8-CB01-4064-B709-2E124AE1F2E6}" destId="{0B6CE197-E010-4D3C-A748-86ACC998FFE0}" srcOrd="6" destOrd="0" presId="urn:microsoft.com/office/officeart/2005/8/layout/cycle5"/>
    <dgm:cxn modelId="{0CB568DF-C6E7-4472-A293-EE62F78443FA}" type="presParOf" srcId="{D270FCD8-CB01-4064-B709-2E124AE1F2E6}" destId="{ED5A0368-1D9F-4955-A1EE-821EA7063133}" srcOrd="7" destOrd="0" presId="urn:microsoft.com/office/officeart/2005/8/layout/cycle5"/>
    <dgm:cxn modelId="{AB458397-0C57-4B3B-A987-3FFDB24E5A78}" type="presParOf" srcId="{D270FCD8-CB01-4064-B709-2E124AE1F2E6}" destId="{B57EEEB7-4DD3-4332-92EE-CABCD7824848}" srcOrd="8" destOrd="0" presId="urn:microsoft.com/office/officeart/2005/8/layout/cycle5"/>
    <dgm:cxn modelId="{52475467-E633-4EFE-9DC4-1029E5AEC1A6}" type="presParOf" srcId="{D270FCD8-CB01-4064-B709-2E124AE1F2E6}" destId="{21FA3FB5-F7ED-44CC-ABA5-EEB320B3F5AC}" srcOrd="9" destOrd="0" presId="urn:microsoft.com/office/officeart/2005/8/layout/cycle5"/>
    <dgm:cxn modelId="{26759901-77EC-4F73-83CE-9EEEF9B9D337}" type="presParOf" srcId="{D270FCD8-CB01-4064-B709-2E124AE1F2E6}" destId="{B9435EB6-32CC-42E7-A5A4-57103FD186AB}" srcOrd="10" destOrd="0" presId="urn:microsoft.com/office/officeart/2005/8/layout/cycle5"/>
    <dgm:cxn modelId="{F581D7FA-C6A9-4E1B-8899-5A6163E97F94}" type="presParOf" srcId="{D270FCD8-CB01-4064-B709-2E124AE1F2E6}" destId="{025DB0ED-7153-4863-B946-D119039FA0ED}" srcOrd="11" destOrd="0" presId="urn:microsoft.com/office/officeart/2005/8/layout/cycle5"/>
    <dgm:cxn modelId="{22DD3601-0A94-4C10-8CF1-EB6F80F0FF30}" type="presParOf" srcId="{D270FCD8-CB01-4064-B709-2E124AE1F2E6}" destId="{39B06619-8FB9-4A1F-BE04-06E97EBBF414}" srcOrd="12" destOrd="0" presId="urn:microsoft.com/office/officeart/2005/8/layout/cycle5"/>
    <dgm:cxn modelId="{C3ACFF54-0211-4C7C-A9C9-53FB9ACABDF7}" type="presParOf" srcId="{D270FCD8-CB01-4064-B709-2E124AE1F2E6}" destId="{1BB3467B-813A-4BB1-84F9-DAA98EFC2947}" srcOrd="13" destOrd="0" presId="urn:microsoft.com/office/officeart/2005/8/layout/cycle5"/>
    <dgm:cxn modelId="{0522FEA1-E836-4C0B-97E8-B9D50588D33E}" type="presParOf" srcId="{D270FCD8-CB01-4064-B709-2E124AE1F2E6}" destId="{19E01212-1CF6-416B-819E-198C4F5CC06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FEEF48-4138-47FD-89D0-048C641DAAAA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456F249-C0D0-43EC-9150-BF37C0AF874B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D4961417-392A-49AE-9B70-DA471FB819F1}" type="parTrans" cxnId="{6395EB21-4D0E-4A13-8515-8D687E89A5AB}">
      <dgm:prSet/>
      <dgm:spPr/>
      <dgm:t>
        <a:bodyPr/>
        <a:lstStyle/>
        <a:p>
          <a:endParaRPr lang="pt-BR"/>
        </a:p>
      </dgm:t>
    </dgm:pt>
    <dgm:pt modelId="{1F696C25-9EE7-4009-BA12-56F4D46187DC}" type="sibTrans" cxnId="{6395EB21-4D0E-4A13-8515-8D687E89A5AB}">
      <dgm:prSet/>
      <dgm:spPr/>
      <dgm:t>
        <a:bodyPr/>
        <a:lstStyle/>
        <a:p>
          <a:endParaRPr lang="pt-BR"/>
        </a:p>
      </dgm:t>
    </dgm:pt>
    <dgm:pt modelId="{DCE3A434-68D6-42F8-B7FA-79AFA0360C3E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C753AE2A-BE66-4F97-B6F3-7995DC909014}" type="parTrans" cxnId="{9041EA33-59CC-4D1D-836C-BD2780FF240E}">
      <dgm:prSet/>
      <dgm:spPr/>
      <dgm:t>
        <a:bodyPr/>
        <a:lstStyle/>
        <a:p>
          <a:endParaRPr lang="pt-BR"/>
        </a:p>
      </dgm:t>
    </dgm:pt>
    <dgm:pt modelId="{A03CF59B-22D2-47B4-80B5-0BEB10E0427C}" type="sibTrans" cxnId="{9041EA33-59CC-4D1D-836C-BD2780FF240E}">
      <dgm:prSet/>
      <dgm:spPr/>
      <dgm:t>
        <a:bodyPr/>
        <a:lstStyle/>
        <a:p>
          <a:endParaRPr lang="pt-BR"/>
        </a:p>
      </dgm:t>
    </dgm:pt>
    <dgm:pt modelId="{9D669761-7F57-4921-ABAB-427B6784B880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6AEA8FEF-2B37-4535-A037-4D205B85BBCD}" type="parTrans" cxnId="{797CFDF8-882C-46DC-B753-C8E5C3B55717}">
      <dgm:prSet/>
      <dgm:spPr/>
      <dgm:t>
        <a:bodyPr/>
        <a:lstStyle/>
        <a:p>
          <a:endParaRPr lang="pt-BR"/>
        </a:p>
      </dgm:t>
    </dgm:pt>
    <dgm:pt modelId="{68EB6414-AA8F-4080-81DC-82F75C96A555}" type="sibTrans" cxnId="{797CFDF8-882C-46DC-B753-C8E5C3B55717}">
      <dgm:prSet/>
      <dgm:spPr/>
      <dgm:t>
        <a:bodyPr/>
        <a:lstStyle/>
        <a:p>
          <a:endParaRPr lang="pt-BR"/>
        </a:p>
      </dgm:t>
    </dgm:pt>
    <dgm:pt modelId="{79BF5DDB-86E4-4B3C-9C44-6FBF2909D4B7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B391F121-CC88-4C45-AC6A-54B45C110D12}" type="parTrans" cxnId="{F312D0C5-AA8A-4648-9CA1-9728E346AA9A}">
      <dgm:prSet/>
      <dgm:spPr/>
      <dgm:t>
        <a:bodyPr/>
        <a:lstStyle/>
        <a:p>
          <a:endParaRPr lang="pt-BR"/>
        </a:p>
      </dgm:t>
    </dgm:pt>
    <dgm:pt modelId="{98DAEBF7-ABA3-43E8-9442-240E5B1D5FCD}" type="sibTrans" cxnId="{F312D0C5-AA8A-4648-9CA1-9728E346AA9A}">
      <dgm:prSet/>
      <dgm:spPr/>
      <dgm:t>
        <a:bodyPr/>
        <a:lstStyle/>
        <a:p>
          <a:endParaRPr lang="pt-BR"/>
        </a:p>
      </dgm:t>
    </dgm:pt>
    <dgm:pt modelId="{6BC6EDFC-8763-4F72-B361-5A4F3BE26E99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1A10340-590A-4D27-8AAF-D528B7455A10}" type="parTrans" cxnId="{95BAF19A-3205-41B3-87B4-1F1402AFE56D}">
      <dgm:prSet/>
      <dgm:spPr/>
      <dgm:t>
        <a:bodyPr/>
        <a:lstStyle/>
        <a:p>
          <a:endParaRPr lang="pt-BR"/>
        </a:p>
      </dgm:t>
    </dgm:pt>
    <dgm:pt modelId="{8DF2312D-5659-46E8-A9AC-2B4EF0260562}" type="sibTrans" cxnId="{95BAF19A-3205-41B3-87B4-1F1402AFE56D}">
      <dgm:prSet/>
      <dgm:spPr/>
      <dgm:t>
        <a:bodyPr/>
        <a:lstStyle/>
        <a:p>
          <a:endParaRPr lang="pt-BR"/>
        </a:p>
      </dgm:t>
    </dgm:pt>
    <dgm:pt modelId="{1613BBBB-A437-4E36-8E1A-3DF3629D0E47}">
      <dgm:prSet phldrT="[Texto]"/>
      <dgm:spPr>
        <a:solidFill>
          <a:srgbClr val="FFFF66">
            <a:alpha val="50000"/>
          </a:srgb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5A329AE-7308-490C-B9A5-929DFEA8B7CD}" type="parTrans" cxnId="{83AE068B-CF57-475E-8B55-FC610AB9B21F}">
      <dgm:prSet/>
      <dgm:spPr/>
      <dgm:t>
        <a:bodyPr/>
        <a:lstStyle/>
        <a:p>
          <a:endParaRPr lang="pt-BR"/>
        </a:p>
      </dgm:t>
    </dgm:pt>
    <dgm:pt modelId="{C76ABD35-B20C-49C3-9834-0D3FDF6C3515}" type="sibTrans" cxnId="{83AE068B-CF57-475E-8B55-FC610AB9B21F}">
      <dgm:prSet/>
      <dgm:spPr/>
      <dgm:t>
        <a:bodyPr/>
        <a:lstStyle/>
        <a:p>
          <a:endParaRPr lang="pt-BR"/>
        </a:p>
      </dgm:t>
    </dgm:pt>
    <dgm:pt modelId="{E67186FB-E1FB-4C93-8C69-F35D34FDB43A}">
      <dgm:prSet phldrT="[Texto]"/>
      <dgm:spPr>
        <a:solidFill>
          <a:srgbClr val="FF9933">
            <a:alpha val="50000"/>
          </a:srgb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EA86A17-EA62-4C5A-9D16-3FD541C68D3C}" type="parTrans" cxnId="{B4DE7530-E53C-4B95-BD42-366A1E5E5772}">
      <dgm:prSet/>
      <dgm:spPr/>
      <dgm:t>
        <a:bodyPr/>
        <a:lstStyle/>
        <a:p>
          <a:endParaRPr lang="pt-BR"/>
        </a:p>
      </dgm:t>
    </dgm:pt>
    <dgm:pt modelId="{93EAE763-22D2-48EC-8920-299E96CAE63A}" type="sibTrans" cxnId="{B4DE7530-E53C-4B95-BD42-366A1E5E5772}">
      <dgm:prSet/>
      <dgm:spPr/>
      <dgm:t>
        <a:bodyPr/>
        <a:lstStyle/>
        <a:p>
          <a:endParaRPr lang="pt-BR"/>
        </a:p>
      </dgm:t>
    </dgm:pt>
    <dgm:pt modelId="{46FF650B-B8CA-40CC-B302-800D5DBED9F1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F42FD79-81C0-4F65-96F8-5615BCD0D063}" type="parTrans" cxnId="{061F0FD9-8DBC-4B04-B697-9B7763C5FE02}">
      <dgm:prSet/>
      <dgm:spPr/>
      <dgm:t>
        <a:bodyPr/>
        <a:lstStyle/>
        <a:p>
          <a:endParaRPr lang="pt-BR"/>
        </a:p>
      </dgm:t>
    </dgm:pt>
    <dgm:pt modelId="{52AE09C1-B7BE-49C9-B5EA-60771E313075}" type="sibTrans" cxnId="{061F0FD9-8DBC-4B04-B697-9B7763C5FE02}">
      <dgm:prSet/>
      <dgm:spPr/>
      <dgm:t>
        <a:bodyPr/>
        <a:lstStyle/>
        <a:p>
          <a:endParaRPr lang="pt-BR"/>
        </a:p>
      </dgm:t>
    </dgm:pt>
    <dgm:pt modelId="{1B4C3B43-3AFB-413F-B6E8-B9222018C414}">
      <dgm:prSet phldrT="[Texto]"/>
      <dgm:spPr>
        <a:solidFill>
          <a:srgbClr val="C00000"/>
        </a:solidFill>
      </dgm:spPr>
      <dgm:t>
        <a:bodyPr/>
        <a:lstStyle/>
        <a:p>
          <a:r>
            <a: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AF9E4B11-539D-41D0-AA3E-B3566ED19CD1}" type="parTrans" cxnId="{627971DF-C068-4CAF-ADA1-96461A9D5A8B}">
      <dgm:prSet/>
      <dgm:spPr/>
      <dgm:t>
        <a:bodyPr/>
        <a:lstStyle/>
        <a:p>
          <a:endParaRPr lang="pt-BR"/>
        </a:p>
      </dgm:t>
    </dgm:pt>
    <dgm:pt modelId="{C817E120-1F67-4E22-9541-1AD120619323}" type="sibTrans" cxnId="{627971DF-C068-4CAF-ADA1-96461A9D5A8B}">
      <dgm:prSet/>
      <dgm:spPr/>
      <dgm:t>
        <a:bodyPr/>
        <a:lstStyle/>
        <a:p>
          <a:endParaRPr lang="pt-BR"/>
        </a:p>
      </dgm:t>
    </dgm:pt>
    <dgm:pt modelId="{ED07FF3A-A8E9-4F6E-9BF6-AB96B06E23C6}" type="pres">
      <dgm:prSet presAssocID="{0DFEEF48-4138-47FD-89D0-048C641DAAAA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61566EB-8260-4F74-9A07-6DDA1B68D066}" type="pres">
      <dgm:prSet presAssocID="{0DFEEF48-4138-47FD-89D0-048C641DAAAA}" presName="arc1" presStyleLbl="node1" presStyleIdx="0" presStyleCnt="4"/>
      <dgm:spPr/>
    </dgm:pt>
    <dgm:pt modelId="{67ACC8B3-5F36-42F8-92FE-A22158388F6D}" type="pres">
      <dgm:prSet presAssocID="{0DFEEF48-4138-47FD-89D0-048C641DAAAA}" presName="arc3" presStyleLbl="node1" presStyleIdx="1" presStyleCnt="4"/>
      <dgm:spPr/>
    </dgm:pt>
    <dgm:pt modelId="{BB417605-1F62-40D0-8840-C08872F0E8E4}" type="pres">
      <dgm:prSet presAssocID="{0DFEEF48-4138-47FD-89D0-048C641DAAAA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FA5CAF-F96C-4254-97E8-64C714C51273}" type="pres">
      <dgm:prSet presAssocID="{0DFEEF48-4138-47FD-89D0-048C641DAAAA}" presName="arc2" presStyleLbl="node1" presStyleIdx="2" presStyleCnt="4"/>
      <dgm:spPr/>
    </dgm:pt>
    <dgm:pt modelId="{90ADB76C-F759-4974-996E-45570EB86B9C}" type="pres">
      <dgm:prSet presAssocID="{0DFEEF48-4138-47FD-89D0-048C641DAAAA}" presName="arc4" presStyleLbl="node1" presStyleIdx="3" presStyleCnt="4"/>
      <dgm:spPr/>
    </dgm:pt>
    <dgm:pt modelId="{7B3AC2DD-60D9-4E79-B7FE-7129FB3018E2}" type="pres">
      <dgm:prSet presAssocID="{0DFEEF48-4138-47FD-89D0-048C641DAAAA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E2F1EC-DC8D-493F-8F3A-9AAFD2291951}" type="pres">
      <dgm:prSet presAssocID="{0DFEEF48-4138-47FD-89D0-048C641DAAAA}" presName="middleComposite" presStyleCnt="0"/>
      <dgm:spPr/>
    </dgm:pt>
    <dgm:pt modelId="{368AB890-0705-41B5-8874-1AB4A6A255EB}" type="pres">
      <dgm:prSet presAssocID="{1613BBBB-A437-4E36-8E1A-3DF3629D0E47}" presName="circ1" presStyleLbl="vennNode1" presStyleIdx="0" presStyleCnt="8"/>
      <dgm:spPr/>
      <dgm:t>
        <a:bodyPr/>
        <a:lstStyle/>
        <a:p>
          <a:endParaRPr lang="pt-BR"/>
        </a:p>
      </dgm:t>
    </dgm:pt>
    <dgm:pt modelId="{37513A0E-54EE-47D2-8842-1F790B5DEBBA}" type="pres">
      <dgm:prSet presAssocID="{1613BBBB-A437-4E36-8E1A-3DF3629D0E47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160857EE-866C-4C67-A942-28B17F904F0D}" type="pres">
      <dgm:prSet presAssocID="{E67186FB-E1FB-4C93-8C69-F35D34FDB43A}" presName="circ2" presStyleLbl="vennNode1" presStyleIdx="1" presStyleCnt="8"/>
      <dgm:spPr/>
      <dgm:t>
        <a:bodyPr/>
        <a:lstStyle/>
        <a:p>
          <a:endParaRPr lang="pt-BR"/>
        </a:p>
      </dgm:t>
    </dgm:pt>
    <dgm:pt modelId="{616D1B66-6DE5-4DC7-9A8D-5FA1CC465EE5}" type="pres">
      <dgm:prSet presAssocID="{E67186FB-E1FB-4C93-8C69-F35D34FDB43A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03749C4-CF12-4469-9D96-0B879E5495E5}" type="pres">
      <dgm:prSet presAssocID="{0DFEEF48-4138-47FD-89D0-048C641DAAAA}" presName="leftComposite" presStyleCnt="0"/>
      <dgm:spPr/>
    </dgm:pt>
    <dgm:pt modelId="{FB8AD606-E7F7-41E3-A689-F7969805BFFF}" type="pres">
      <dgm:prSet presAssocID="{DCE3A434-68D6-42F8-B7FA-79AFA0360C3E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98E69A3-BDC7-43AE-9B93-499F07122D8D}" type="pres">
      <dgm:prSet presAssocID="{DCE3A434-68D6-42F8-B7FA-79AFA0360C3E}" presName="ellipse1" presStyleLbl="vennNode1" presStyleIdx="3" presStyleCnt="8"/>
      <dgm:spPr/>
    </dgm:pt>
    <dgm:pt modelId="{3153D1BC-2AF3-43BB-BC07-BDD1EBC67E99}" type="pres">
      <dgm:prSet presAssocID="{DCE3A434-68D6-42F8-B7FA-79AFA0360C3E}" presName="ellipse2" presStyleLbl="vennNode1" presStyleIdx="4" presStyleCnt="8"/>
      <dgm:spPr/>
    </dgm:pt>
    <dgm:pt modelId="{6B2527B5-7FCC-491F-AFAD-0D2AD7A1CF29}" type="pres">
      <dgm:prSet presAssocID="{9D669761-7F57-4921-ABAB-427B6784B880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4812725-5874-4483-BF9F-BED9D1EDDEAE}" type="pres">
      <dgm:prSet presAssocID="{9D669761-7F57-4921-ABAB-427B6784B880}" presName="ellipse3" presStyleLbl="vennNode1" presStyleIdx="6" presStyleCnt="8"/>
      <dgm:spPr/>
    </dgm:pt>
    <dgm:pt modelId="{0677B450-304C-4AD5-9933-EBA6D1242877}" type="pres">
      <dgm:prSet presAssocID="{79BF5DDB-86E4-4B3C-9C44-6FBF2909D4B7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4F651351-794A-479A-A744-11DE832EFD2D}" type="pres">
      <dgm:prSet presAssocID="{0DFEEF48-4138-47FD-89D0-048C641DAAAA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06D0DE15-4D37-47B8-8C78-0F83CDBD7B4F}" type="pres">
      <dgm:prSet presAssocID="{0DFEEF48-4138-47FD-89D0-048C641DAAAA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97CFDF8-882C-46DC-B753-C8E5C3B55717}" srcId="{D456F249-C0D0-43EC-9150-BF37C0AF874B}" destId="{9D669761-7F57-4921-ABAB-427B6784B880}" srcOrd="1" destOrd="0" parTransId="{6AEA8FEF-2B37-4535-A037-4D205B85BBCD}" sibTransId="{68EB6414-AA8F-4080-81DC-82F75C96A555}"/>
    <dgm:cxn modelId="{061F0FD9-8DBC-4B04-B697-9B7763C5FE02}" srcId="{0DFEEF48-4138-47FD-89D0-048C641DAAAA}" destId="{46FF650B-B8CA-40CC-B302-800D5DBED9F1}" srcOrd="2" destOrd="0" parTransId="{FF42FD79-81C0-4F65-96F8-5615BCD0D063}" sibTransId="{52AE09C1-B7BE-49C9-B5EA-60771E313075}"/>
    <dgm:cxn modelId="{9DB23288-35F4-4721-94D7-F27CBB0AAE79}" type="presOf" srcId="{1613BBBB-A437-4E36-8E1A-3DF3629D0E47}" destId="{368AB890-0705-41B5-8874-1AB4A6A255EB}" srcOrd="0" destOrd="0" presId="urn:microsoft.com/office/officeart/2009/3/layout/PhasedProcess"/>
    <dgm:cxn modelId="{300F5951-29FC-4183-85F5-D5A77FE99EC9}" type="presOf" srcId="{79BF5DDB-86E4-4B3C-9C44-6FBF2909D4B7}" destId="{0677B450-304C-4AD5-9933-EBA6D1242877}" srcOrd="0" destOrd="0" presId="urn:microsoft.com/office/officeart/2009/3/layout/PhasedProcess"/>
    <dgm:cxn modelId="{F9F63C40-253A-4A95-88E3-50999CD28864}" type="presOf" srcId="{6BC6EDFC-8763-4F72-B361-5A4F3BE26E99}" destId="{BB417605-1F62-40D0-8840-C08872F0E8E4}" srcOrd="0" destOrd="0" presId="urn:microsoft.com/office/officeart/2009/3/layout/PhasedProcess"/>
    <dgm:cxn modelId="{8760CAA5-A136-407C-96E4-ED2F800BBF77}" type="presOf" srcId="{0DFEEF48-4138-47FD-89D0-048C641DAAAA}" destId="{ED07FF3A-A8E9-4F6E-9BF6-AB96B06E23C6}" srcOrd="0" destOrd="0" presId="urn:microsoft.com/office/officeart/2009/3/layout/PhasedProcess"/>
    <dgm:cxn modelId="{6395EB21-4D0E-4A13-8515-8D687E89A5AB}" srcId="{0DFEEF48-4138-47FD-89D0-048C641DAAAA}" destId="{D456F249-C0D0-43EC-9150-BF37C0AF874B}" srcOrd="0" destOrd="0" parTransId="{D4961417-392A-49AE-9B70-DA471FB819F1}" sibTransId="{1F696C25-9EE7-4009-BA12-56F4D46187DC}"/>
    <dgm:cxn modelId="{F312D0C5-AA8A-4648-9CA1-9728E346AA9A}" srcId="{D456F249-C0D0-43EC-9150-BF37C0AF874B}" destId="{79BF5DDB-86E4-4B3C-9C44-6FBF2909D4B7}" srcOrd="2" destOrd="0" parTransId="{B391F121-CC88-4C45-AC6A-54B45C110D12}" sibTransId="{98DAEBF7-ABA3-43E8-9442-240E5B1D5FCD}"/>
    <dgm:cxn modelId="{6E7D29DC-3D8D-4511-892B-314E79EA7001}" type="presOf" srcId="{1613BBBB-A437-4E36-8E1A-3DF3629D0E47}" destId="{37513A0E-54EE-47D2-8842-1F790B5DEBBA}" srcOrd="1" destOrd="0" presId="urn:microsoft.com/office/officeart/2009/3/layout/PhasedProcess"/>
    <dgm:cxn modelId="{89F56CB4-4B1E-40A1-ABC4-30F48DB8C29C}" type="presOf" srcId="{9D669761-7F57-4921-ABAB-427B6784B880}" destId="{6B2527B5-7FCC-491F-AFAD-0D2AD7A1CF29}" srcOrd="0" destOrd="0" presId="urn:microsoft.com/office/officeart/2009/3/layout/PhasedProcess"/>
    <dgm:cxn modelId="{9041EA33-59CC-4D1D-836C-BD2780FF240E}" srcId="{D456F249-C0D0-43EC-9150-BF37C0AF874B}" destId="{DCE3A434-68D6-42F8-B7FA-79AFA0360C3E}" srcOrd="0" destOrd="0" parTransId="{C753AE2A-BE66-4F97-B6F3-7995DC909014}" sibTransId="{A03CF59B-22D2-47B4-80B5-0BEB10E0427C}"/>
    <dgm:cxn modelId="{00FCC38A-EEE4-4D3F-B60C-EC6DA9B5C29F}" type="presOf" srcId="{1B4C3B43-3AFB-413F-B6E8-B9222018C414}" destId="{4F651351-794A-479A-A744-11DE832EFD2D}" srcOrd="0" destOrd="0" presId="urn:microsoft.com/office/officeart/2009/3/layout/PhasedProcess"/>
    <dgm:cxn modelId="{6A48FBBB-DE44-4AD4-AAC0-30D49688F644}" type="presOf" srcId="{DCE3A434-68D6-42F8-B7FA-79AFA0360C3E}" destId="{FB8AD606-E7F7-41E3-A689-F7969805BFFF}" srcOrd="0" destOrd="0" presId="urn:microsoft.com/office/officeart/2009/3/layout/PhasedProcess"/>
    <dgm:cxn modelId="{0E720278-0479-43E8-AEAD-106810DA18A7}" type="presOf" srcId="{46FF650B-B8CA-40CC-B302-800D5DBED9F1}" destId="{7B3AC2DD-60D9-4E79-B7FE-7129FB3018E2}" srcOrd="0" destOrd="0" presId="urn:microsoft.com/office/officeart/2009/3/layout/PhasedProcess"/>
    <dgm:cxn modelId="{4D1E647C-8E60-4D67-92AC-25442DF3ACAF}" type="presOf" srcId="{D456F249-C0D0-43EC-9150-BF37C0AF874B}" destId="{06D0DE15-4D37-47B8-8C78-0F83CDBD7B4F}" srcOrd="0" destOrd="0" presId="urn:microsoft.com/office/officeart/2009/3/layout/PhasedProcess"/>
    <dgm:cxn modelId="{83AE068B-CF57-475E-8B55-FC610AB9B21F}" srcId="{6BC6EDFC-8763-4F72-B361-5A4F3BE26E99}" destId="{1613BBBB-A437-4E36-8E1A-3DF3629D0E47}" srcOrd="0" destOrd="0" parTransId="{35A329AE-7308-490C-B9A5-929DFEA8B7CD}" sibTransId="{C76ABD35-B20C-49C3-9834-0D3FDF6C3515}"/>
    <dgm:cxn modelId="{F1E2077D-CFE7-444A-805A-E6DAD46C09AB}" type="presOf" srcId="{E67186FB-E1FB-4C93-8C69-F35D34FDB43A}" destId="{616D1B66-6DE5-4DC7-9A8D-5FA1CC465EE5}" srcOrd="1" destOrd="0" presId="urn:microsoft.com/office/officeart/2009/3/layout/PhasedProcess"/>
    <dgm:cxn modelId="{B4DE7530-E53C-4B95-BD42-366A1E5E5772}" srcId="{6BC6EDFC-8763-4F72-B361-5A4F3BE26E99}" destId="{E67186FB-E1FB-4C93-8C69-F35D34FDB43A}" srcOrd="1" destOrd="0" parTransId="{3EA86A17-EA62-4C5A-9D16-3FD541C68D3C}" sibTransId="{93EAE763-22D2-48EC-8920-299E96CAE63A}"/>
    <dgm:cxn modelId="{627971DF-C068-4CAF-ADA1-96461A9D5A8B}" srcId="{46FF650B-B8CA-40CC-B302-800D5DBED9F1}" destId="{1B4C3B43-3AFB-413F-B6E8-B9222018C414}" srcOrd="0" destOrd="0" parTransId="{AF9E4B11-539D-41D0-AA3E-B3566ED19CD1}" sibTransId="{C817E120-1F67-4E22-9541-1AD120619323}"/>
    <dgm:cxn modelId="{95BAF19A-3205-41B3-87B4-1F1402AFE56D}" srcId="{0DFEEF48-4138-47FD-89D0-048C641DAAAA}" destId="{6BC6EDFC-8763-4F72-B361-5A4F3BE26E99}" srcOrd="1" destOrd="0" parTransId="{31A10340-590A-4D27-8AAF-D528B7455A10}" sibTransId="{8DF2312D-5659-46E8-A9AC-2B4EF0260562}"/>
    <dgm:cxn modelId="{F9C0617F-E86B-4903-BB5D-D0F15405E4B4}" type="presOf" srcId="{E67186FB-E1FB-4C93-8C69-F35D34FDB43A}" destId="{160857EE-866C-4C67-A942-28B17F904F0D}" srcOrd="0" destOrd="0" presId="urn:microsoft.com/office/officeart/2009/3/layout/PhasedProcess"/>
    <dgm:cxn modelId="{AA24A667-9B94-4B6C-BFBD-ADA687FAF011}" type="presParOf" srcId="{ED07FF3A-A8E9-4F6E-9BF6-AB96B06E23C6}" destId="{761566EB-8260-4F74-9A07-6DDA1B68D066}" srcOrd="0" destOrd="0" presId="urn:microsoft.com/office/officeart/2009/3/layout/PhasedProcess"/>
    <dgm:cxn modelId="{D8AF7AEF-9574-4E7D-9DE8-8538053A5F0F}" type="presParOf" srcId="{ED07FF3A-A8E9-4F6E-9BF6-AB96B06E23C6}" destId="{67ACC8B3-5F36-42F8-92FE-A22158388F6D}" srcOrd="1" destOrd="0" presId="urn:microsoft.com/office/officeart/2009/3/layout/PhasedProcess"/>
    <dgm:cxn modelId="{E39BB00F-63E1-4760-B38A-0469F3EC869B}" type="presParOf" srcId="{ED07FF3A-A8E9-4F6E-9BF6-AB96B06E23C6}" destId="{BB417605-1F62-40D0-8840-C08872F0E8E4}" srcOrd="2" destOrd="0" presId="urn:microsoft.com/office/officeart/2009/3/layout/PhasedProcess"/>
    <dgm:cxn modelId="{A4044D34-BD58-41AA-9273-32B64DC96888}" type="presParOf" srcId="{ED07FF3A-A8E9-4F6E-9BF6-AB96B06E23C6}" destId="{D5FA5CAF-F96C-4254-97E8-64C714C51273}" srcOrd="3" destOrd="0" presId="urn:microsoft.com/office/officeart/2009/3/layout/PhasedProcess"/>
    <dgm:cxn modelId="{A1F4A83D-4D1F-4AF5-BF49-1F3674F77084}" type="presParOf" srcId="{ED07FF3A-A8E9-4F6E-9BF6-AB96B06E23C6}" destId="{90ADB76C-F759-4974-996E-45570EB86B9C}" srcOrd="4" destOrd="0" presId="urn:microsoft.com/office/officeart/2009/3/layout/PhasedProcess"/>
    <dgm:cxn modelId="{AA84C63D-5C82-47C6-8A31-0F8C01D5BC04}" type="presParOf" srcId="{ED07FF3A-A8E9-4F6E-9BF6-AB96B06E23C6}" destId="{7B3AC2DD-60D9-4E79-B7FE-7129FB3018E2}" srcOrd="5" destOrd="0" presId="urn:microsoft.com/office/officeart/2009/3/layout/PhasedProcess"/>
    <dgm:cxn modelId="{10CC22F2-A056-47FD-86A5-AD2CCD451E8C}" type="presParOf" srcId="{ED07FF3A-A8E9-4F6E-9BF6-AB96B06E23C6}" destId="{A8E2F1EC-DC8D-493F-8F3A-9AAFD2291951}" srcOrd="6" destOrd="0" presId="urn:microsoft.com/office/officeart/2009/3/layout/PhasedProcess"/>
    <dgm:cxn modelId="{10E75B14-E7B7-4578-870C-09A2067DCB1B}" type="presParOf" srcId="{A8E2F1EC-DC8D-493F-8F3A-9AAFD2291951}" destId="{368AB890-0705-41B5-8874-1AB4A6A255EB}" srcOrd="0" destOrd="0" presId="urn:microsoft.com/office/officeart/2009/3/layout/PhasedProcess"/>
    <dgm:cxn modelId="{7E8DB01D-4BD7-476C-82E5-88ADEE738C1E}" type="presParOf" srcId="{A8E2F1EC-DC8D-493F-8F3A-9AAFD2291951}" destId="{37513A0E-54EE-47D2-8842-1F790B5DEBBA}" srcOrd="1" destOrd="0" presId="urn:microsoft.com/office/officeart/2009/3/layout/PhasedProcess"/>
    <dgm:cxn modelId="{9EBBAA70-19E1-4B3D-8995-6F41332F1334}" type="presParOf" srcId="{A8E2F1EC-DC8D-493F-8F3A-9AAFD2291951}" destId="{160857EE-866C-4C67-A942-28B17F904F0D}" srcOrd="2" destOrd="0" presId="urn:microsoft.com/office/officeart/2009/3/layout/PhasedProcess"/>
    <dgm:cxn modelId="{799FC908-401E-4C46-BF6D-0812CA4ACCE6}" type="presParOf" srcId="{A8E2F1EC-DC8D-493F-8F3A-9AAFD2291951}" destId="{616D1B66-6DE5-4DC7-9A8D-5FA1CC465EE5}" srcOrd="3" destOrd="0" presId="urn:microsoft.com/office/officeart/2009/3/layout/PhasedProcess"/>
    <dgm:cxn modelId="{76CD08BD-3D95-4F9B-9EF3-1F2E4804851C}" type="presParOf" srcId="{ED07FF3A-A8E9-4F6E-9BF6-AB96B06E23C6}" destId="{F03749C4-CF12-4469-9D96-0B879E5495E5}" srcOrd="7" destOrd="0" presId="urn:microsoft.com/office/officeart/2009/3/layout/PhasedProcess"/>
    <dgm:cxn modelId="{C756ECBF-F714-45E7-B1AA-64F7BC675DAF}" type="presParOf" srcId="{F03749C4-CF12-4469-9D96-0B879E5495E5}" destId="{FB8AD606-E7F7-41E3-A689-F7969805BFFF}" srcOrd="0" destOrd="0" presId="urn:microsoft.com/office/officeart/2009/3/layout/PhasedProcess"/>
    <dgm:cxn modelId="{DD287F62-26FE-406C-8BF1-03602587A05E}" type="presParOf" srcId="{F03749C4-CF12-4469-9D96-0B879E5495E5}" destId="{C98E69A3-BDC7-43AE-9B93-499F07122D8D}" srcOrd="1" destOrd="0" presId="urn:microsoft.com/office/officeart/2009/3/layout/PhasedProcess"/>
    <dgm:cxn modelId="{625268ED-CA24-4C6E-B18A-395FCABD5CC1}" type="presParOf" srcId="{F03749C4-CF12-4469-9D96-0B879E5495E5}" destId="{3153D1BC-2AF3-43BB-BC07-BDD1EBC67E99}" srcOrd="2" destOrd="0" presId="urn:microsoft.com/office/officeart/2009/3/layout/PhasedProcess"/>
    <dgm:cxn modelId="{E8197663-7E46-4E7F-8788-580FBC74164C}" type="presParOf" srcId="{F03749C4-CF12-4469-9D96-0B879E5495E5}" destId="{6B2527B5-7FCC-491F-AFAD-0D2AD7A1CF29}" srcOrd="3" destOrd="0" presId="urn:microsoft.com/office/officeart/2009/3/layout/PhasedProcess"/>
    <dgm:cxn modelId="{F497B586-CD81-4EB3-9E13-149B0552F100}" type="presParOf" srcId="{F03749C4-CF12-4469-9D96-0B879E5495E5}" destId="{F4812725-5874-4483-BF9F-BED9D1EDDEAE}" srcOrd="4" destOrd="0" presId="urn:microsoft.com/office/officeart/2009/3/layout/PhasedProcess"/>
    <dgm:cxn modelId="{AE18B59E-9319-4872-BF60-A1BCCC314982}" type="presParOf" srcId="{F03749C4-CF12-4469-9D96-0B879E5495E5}" destId="{0677B450-304C-4AD5-9933-EBA6D1242877}" srcOrd="5" destOrd="0" presId="urn:microsoft.com/office/officeart/2009/3/layout/PhasedProcess"/>
    <dgm:cxn modelId="{68CF59B0-F4FE-4D5B-909A-9AE8AD6D8DE7}" type="presParOf" srcId="{ED07FF3A-A8E9-4F6E-9BF6-AB96B06E23C6}" destId="{4F651351-794A-479A-A744-11DE832EFD2D}" srcOrd="8" destOrd="0" presId="urn:microsoft.com/office/officeart/2009/3/layout/PhasedProcess"/>
    <dgm:cxn modelId="{FA02BD35-6594-4BA6-8570-E7C09AD91041}" type="presParOf" srcId="{ED07FF3A-A8E9-4F6E-9BF6-AB96B06E23C6}" destId="{06D0DE15-4D37-47B8-8C78-0F83CDBD7B4F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FEEF48-4138-47FD-89D0-048C641DAAAA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456F249-C0D0-43EC-9150-BF37C0AF874B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D4961417-392A-49AE-9B70-DA471FB819F1}" type="parTrans" cxnId="{6395EB21-4D0E-4A13-8515-8D687E89A5AB}">
      <dgm:prSet/>
      <dgm:spPr/>
      <dgm:t>
        <a:bodyPr/>
        <a:lstStyle/>
        <a:p>
          <a:endParaRPr lang="pt-BR"/>
        </a:p>
      </dgm:t>
    </dgm:pt>
    <dgm:pt modelId="{1F696C25-9EE7-4009-BA12-56F4D46187DC}" type="sibTrans" cxnId="{6395EB21-4D0E-4A13-8515-8D687E89A5AB}">
      <dgm:prSet/>
      <dgm:spPr/>
      <dgm:t>
        <a:bodyPr/>
        <a:lstStyle/>
        <a:p>
          <a:endParaRPr lang="pt-BR"/>
        </a:p>
      </dgm:t>
    </dgm:pt>
    <dgm:pt modelId="{DCE3A434-68D6-42F8-B7FA-79AFA0360C3E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C753AE2A-BE66-4F97-B6F3-7995DC909014}" type="parTrans" cxnId="{9041EA33-59CC-4D1D-836C-BD2780FF240E}">
      <dgm:prSet/>
      <dgm:spPr/>
      <dgm:t>
        <a:bodyPr/>
        <a:lstStyle/>
        <a:p>
          <a:endParaRPr lang="pt-BR"/>
        </a:p>
      </dgm:t>
    </dgm:pt>
    <dgm:pt modelId="{A03CF59B-22D2-47B4-80B5-0BEB10E0427C}" type="sibTrans" cxnId="{9041EA33-59CC-4D1D-836C-BD2780FF240E}">
      <dgm:prSet/>
      <dgm:spPr/>
      <dgm:t>
        <a:bodyPr/>
        <a:lstStyle/>
        <a:p>
          <a:endParaRPr lang="pt-BR"/>
        </a:p>
      </dgm:t>
    </dgm:pt>
    <dgm:pt modelId="{9D669761-7F57-4921-ABAB-427B6784B880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6AEA8FEF-2B37-4535-A037-4D205B85BBCD}" type="parTrans" cxnId="{797CFDF8-882C-46DC-B753-C8E5C3B55717}">
      <dgm:prSet/>
      <dgm:spPr/>
      <dgm:t>
        <a:bodyPr/>
        <a:lstStyle/>
        <a:p>
          <a:endParaRPr lang="pt-BR"/>
        </a:p>
      </dgm:t>
    </dgm:pt>
    <dgm:pt modelId="{68EB6414-AA8F-4080-81DC-82F75C96A555}" type="sibTrans" cxnId="{797CFDF8-882C-46DC-B753-C8E5C3B55717}">
      <dgm:prSet/>
      <dgm:spPr/>
      <dgm:t>
        <a:bodyPr/>
        <a:lstStyle/>
        <a:p>
          <a:endParaRPr lang="pt-BR"/>
        </a:p>
      </dgm:t>
    </dgm:pt>
    <dgm:pt modelId="{79BF5DDB-86E4-4B3C-9C44-6FBF2909D4B7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B391F121-CC88-4C45-AC6A-54B45C110D12}" type="parTrans" cxnId="{F312D0C5-AA8A-4648-9CA1-9728E346AA9A}">
      <dgm:prSet/>
      <dgm:spPr/>
      <dgm:t>
        <a:bodyPr/>
        <a:lstStyle/>
        <a:p>
          <a:endParaRPr lang="pt-BR"/>
        </a:p>
      </dgm:t>
    </dgm:pt>
    <dgm:pt modelId="{98DAEBF7-ABA3-43E8-9442-240E5B1D5FCD}" type="sibTrans" cxnId="{F312D0C5-AA8A-4648-9CA1-9728E346AA9A}">
      <dgm:prSet/>
      <dgm:spPr/>
      <dgm:t>
        <a:bodyPr/>
        <a:lstStyle/>
        <a:p>
          <a:endParaRPr lang="pt-BR"/>
        </a:p>
      </dgm:t>
    </dgm:pt>
    <dgm:pt modelId="{6BC6EDFC-8763-4F72-B361-5A4F3BE26E99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1A10340-590A-4D27-8AAF-D528B7455A10}" type="parTrans" cxnId="{95BAF19A-3205-41B3-87B4-1F1402AFE56D}">
      <dgm:prSet/>
      <dgm:spPr/>
      <dgm:t>
        <a:bodyPr/>
        <a:lstStyle/>
        <a:p>
          <a:endParaRPr lang="pt-BR"/>
        </a:p>
      </dgm:t>
    </dgm:pt>
    <dgm:pt modelId="{8DF2312D-5659-46E8-A9AC-2B4EF0260562}" type="sibTrans" cxnId="{95BAF19A-3205-41B3-87B4-1F1402AFE56D}">
      <dgm:prSet/>
      <dgm:spPr/>
      <dgm:t>
        <a:bodyPr/>
        <a:lstStyle/>
        <a:p>
          <a:endParaRPr lang="pt-BR"/>
        </a:p>
      </dgm:t>
    </dgm:pt>
    <dgm:pt modelId="{1613BBBB-A437-4E36-8E1A-3DF3629D0E47}">
      <dgm:prSet phldrT="[Texto]"/>
      <dgm:spPr>
        <a:solidFill>
          <a:srgbClr val="FFFF66">
            <a:alpha val="50000"/>
          </a:srgb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5A329AE-7308-490C-B9A5-929DFEA8B7CD}" type="parTrans" cxnId="{83AE068B-CF57-475E-8B55-FC610AB9B21F}">
      <dgm:prSet/>
      <dgm:spPr/>
      <dgm:t>
        <a:bodyPr/>
        <a:lstStyle/>
        <a:p>
          <a:endParaRPr lang="pt-BR"/>
        </a:p>
      </dgm:t>
    </dgm:pt>
    <dgm:pt modelId="{C76ABD35-B20C-49C3-9834-0D3FDF6C3515}" type="sibTrans" cxnId="{83AE068B-CF57-475E-8B55-FC610AB9B21F}">
      <dgm:prSet/>
      <dgm:spPr/>
      <dgm:t>
        <a:bodyPr/>
        <a:lstStyle/>
        <a:p>
          <a:endParaRPr lang="pt-BR"/>
        </a:p>
      </dgm:t>
    </dgm:pt>
    <dgm:pt modelId="{E67186FB-E1FB-4C93-8C69-F35D34FDB43A}">
      <dgm:prSet phldrT="[Texto]"/>
      <dgm:spPr>
        <a:solidFill>
          <a:srgbClr val="FF9933">
            <a:alpha val="50000"/>
          </a:srgb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EA86A17-EA62-4C5A-9D16-3FD541C68D3C}" type="parTrans" cxnId="{B4DE7530-E53C-4B95-BD42-366A1E5E5772}">
      <dgm:prSet/>
      <dgm:spPr/>
      <dgm:t>
        <a:bodyPr/>
        <a:lstStyle/>
        <a:p>
          <a:endParaRPr lang="pt-BR"/>
        </a:p>
      </dgm:t>
    </dgm:pt>
    <dgm:pt modelId="{93EAE763-22D2-48EC-8920-299E96CAE63A}" type="sibTrans" cxnId="{B4DE7530-E53C-4B95-BD42-366A1E5E5772}">
      <dgm:prSet/>
      <dgm:spPr/>
      <dgm:t>
        <a:bodyPr/>
        <a:lstStyle/>
        <a:p>
          <a:endParaRPr lang="pt-BR"/>
        </a:p>
      </dgm:t>
    </dgm:pt>
    <dgm:pt modelId="{46FF650B-B8CA-40CC-B302-800D5DBED9F1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F42FD79-81C0-4F65-96F8-5615BCD0D063}" type="parTrans" cxnId="{061F0FD9-8DBC-4B04-B697-9B7763C5FE02}">
      <dgm:prSet/>
      <dgm:spPr/>
      <dgm:t>
        <a:bodyPr/>
        <a:lstStyle/>
        <a:p>
          <a:endParaRPr lang="pt-BR"/>
        </a:p>
      </dgm:t>
    </dgm:pt>
    <dgm:pt modelId="{52AE09C1-B7BE-49C9-B5EA-60771E313075}" type="sibTrans" cxnId="{061F0FD9-8DBC-4B04-B697-9B7763C5FE02}">
      <dgm:prSet/>
      <dgm:spPr/>
      <dgm:t>
        <a:bodyPr/>
        <a:lstStyle/>
        <a:p>
          <a:endParaRPr lang="pt-BR"/>
        </a:p>
      </dgm:t>
    </dgm:pt>
    <dgm:pt modelId="{1B4C3B43-3AFB-413F-B6E8-B9222018C414}">
      <dgm:prSet phldrT="[Texto]"/>
      <dgm:spPr>
        <a:solidFill>
          <a:srgbClr val="C00000"/>
        </a:solidFill>
      </dgm:spPr>
      <dgm:t>
        <a:bodyPr/>
        <a:lstStyle/>
        <a:p>
          <a:r>
            <a: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AF9E4B11-539D-41D0-AA3E-B3566ED19CD1}" type="parTrans" cxnId="{627971DF-C068-4CAF-ADA1-96461A9D5A8B}">
      <dgm:prSet/>
      <dgm:spPr/>
      <dgm:t>
        <a:bodyPr/>
        <a:lstStyle/>
        <a:p>
          <a:endParaRPr lang="pt-BR"/>
        </a:p>
      </dgm:t>
    </dgm:pt>
    <dgm:pt modelId="{C817E120-1F67-4E22-9541-1AD120619323}" type="sibTrans" cxnId="{627971DF-C068-4CAF-ADA1-96461A9D5A8B}">
      <dgm:prSet/>
      <dgm:spPr/>
      <dgm:t>
        <a:bodyPr/>
        <a:lstStyle/>
        <a:p>
          <a:endParaRPr lang="pt-BR"/>
        </a:p>
      </dgm:t>
    </dgm:pt>
    <dgm:pt modelId="{ED07FF3A-A8E9-4F6E-9BF6-AB96B06E23C6}" type="pres">
      <dgm:prSet presAssocID="{0DFEEF48-4138-47FD-89D0-048C641DAAAA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61566EB-8260-4F74-9A07-6DDA1B68D066}" type="pres">
      <dgm:prSet presAssocID="{0DFEEF48-4138-47FD-89D0-048C641DAAAA}" presName="arc1" presStyleLbl="node1" presStyleIdx="0" presStyleCnt="4"/>
      <dgm:spPr/>
    </dgm:pt>
    <dgm:pt modelId="{67ACC8B3-5F36-42F8-92FE-A22158388F6D}" type="pres">
      <dgm:prSet presAssocID="{0DFEEF48-4138-47FD-89D0-048C641DAAAA}" presName="arc3" presStyleLbl="node1" presStyleIdx="1" presStyleCnt="4"/>
      <dgm:spPr/>
    </dgm:pt>
    <dgm:pt modelId="{BB417605-1F62-40D0-8840-C08872F0E8E4}" type="pres">
      <dgm:prSet presAssocID="{0DFEEF48-4138-47FD-89D0-048C641DAAAA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FA5CAF-F96C-4254-97E8-64C714C51273}" type="pres">
      <dgm:prSet presAssocID="{0DFEEF48-4138-47FD-89D0-048C641DAAAA}" presName="arc2" presStyleLbl="node1" presStyleIdx="2" presStyleCnt="4"/>
      <dgm:spPr/>
    </dgm:pt>
    <dgm:pt modelId="{90ADB76C-F759-4974-996E-45570EB86B9C}" type="pres">
      <dgm:prSet presAssocID="{0DFEEF48-4138-47FD-89D0-048C641DAAAA}" presName="arc4" presStyleLbl="node1" presStyleIdx="3" presStyleCnt="4"/>
      <dgm:spPr/>
    </dgm:pt>
    <dgm:pt modelId="{7B3AC2DD-60D9-4E79-B7FE-7129FB3018E2}" type="pres">
      <dgm:prSet presAssocID="{0DFEEF48-4138-47FD-89D0-048C641DAAAA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E2F1EC-DC8D-493F-8F3A-9AAFD2291951}" type="pres">
      <dgm:prSet presAssocID="{0DFEEF48-4138-47FD-89D0-048C641DAAAA}" presName="middleComposite" presStyleCnt="0"/>
      <dgm:spPr/>
    </dgm:pt>
    <dgm:pt modelId="{368AB890-0705-41B5-8874-1AB4A6A255EB}" type="pres">
      <dgm:prSet presAssocID="{1613BBBB-A437-4E36-8E1A-3DF3629D0E47}" presName="circ1" presStyleLbl="vennNode1" presStyleIdx="0" presStyleCnt="8"/>
      <dgm:spPr/>
      <dgm:t>
        <a:bodyPr/>
        <a:lstStyle/>
        <a:p>
          <a:endParaRPr lang="pt-BR"/>
        </a:p>
      </dgm:t>
    </dgm:pt>
    <dgm:pt modelId="{37513A0E-54EE-47D2-8842-1F790B5DEBBA}" type="pres">
      <dgm:prSet presAssocID="{1613BBBB-A437-4E36-8E1A-3DF3629D0E47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160857EE-866C-4C67-A942-28B17F904F0D}" type="pres">
      <dgm:prSet presAssocID="{E67186FB-E1FB-4C93-8C69-F35D34FDB43A}" presName="circ2" presStyleLbl="vennNode1" presStyleIdx="1" presStyleCnt="8"/>
      <dgm:spPr/>
      <dgm:t>
        <a:bodyPr/>
        <a:lstStyle/>
        <a:p>
          <a:endParaRPr lang="pt-BR"/>
        </a:p>
      </dgm:t>
    </dgm:pt>
    <dgm:pt modelId="{616D1B66-6DE5-4DC7-9A8D-5FA1CC465EE5}" type="pres">
      <dgm:prSet presAssocID="{E67186FB-E1FB-4C93-8C69-F35D34FDB43A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03749C4-CF12-4469-9D96-0B879E5495E5}" type="pres">
      <dgm:prSet presAssocID="{0DFEEF48-4138-47FD-89D0-048C641DAAAA}" presName="leftComposite" presStyleCnt="0"/>
      <dgm:spPr/>
    </dgm:pt>
    <dgm:pt modelId="{FB8AD606-E7F7-41E3-A689-F7969805BFFF}" type="pres">
      <dgm:prSet presAssocID="{DCE3A434-68D6-42F8-B7FA-79AFA0360C3E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98E69A3-BDC7-43AE-9B93-499F07122D8D}" type="pres">
      <dgm:prSet presAssocID="{DCE3A434-68D6-42F8-B7FA-79AFA0360C3E}" presName="ellipse1" presStyleLbl="vennNode1" presStyleIdx="3" presStyleCnt="8"/>
      <dgm:spPr/>
    </dgm:pt>
    <dgm:pt modelId="{3153D1BC-2AF3-43BB-BC07-BDD1EBC67E99}" type="pres">
      <dgm:prSet presAssocID="{DCE3A434-68D6-42F8-B7FA-79AFA0360C3E}" presName="ellipse2" presStyleLbl="vennNode1" presStyleIdx="4" presStyleCnt="8"/>
      <dgm:spPr/>
    </dgm:pt>
    <dgm:pt modelId="{6B2527B5-7FCC-491F-AFAD-0D2AD7A1CF29}" type="pres">
      <dgm:prSet presAssocID="{9D669761-7F57-4921-ABAB-427B6784B880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4812725-5874-4483-BF9F-BED9D1EDDEAE}" type="pres">
      <dgm:prSet presAssocID="{9D669761-7F57-4921-ABAB-427B6784B880}" presName="ellipse3" presStyleLbl="vennNode1" presStyleIdx="6" presStyleCnt="8"/>
      <dgm:spPr/>
    </dgm:pt>
    <dgm:pt modelId="{0677B450-304C-4AD5-9933-EBA6D1242877}" type="pres">
      <dgm:prSet presAssocID="{79BF5DDB-86E4-4B3C-9C44-6FBF2909D4B7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4F651351-794A-479A-A744-11DE832EFD2D}" type="pres">
      <dgm:prSet presAssocID="{0DFEEF48-4138-47FD-89D0-048C641DAAAA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06D0DE15-4D37-47B8-8C78-0F83CDBD7B4F}" type="pres">
      <dgm:prSet presAssocID="{0DFEEF48-4138-47FD-89D0-048C641DAAAA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120BBF9-12F3-494D-A75B-376105E17A85}" type="presOf" srcId="{E67186FB-E1FB-4C93-8C69-F35D34FDB43A}" destId="{160857EE-866C-4C67-A942-28B17F904F0D}" srcOrd="0" destOrd="0" presId="urn:microsoft.com/office/officeart/2009/3/layout/PhasedProcess"/>
    <dgm:cxn modelId="{797CFDF8-882C-46DC-B753-C8E5C3B55717}" srcId="{D456F249-C0D0-43EC-9150-BF37C0AF874B}" destId="{9D669761-7F57-4921-ABAB-427B6784B880}" srcOrd="1" destOrd="0" parTransId="{6AEA8FEF-2B37-4535-A037-4D205B85BBCD}" sibTransId="{68EB6414-AA8F-4080-81DC-82F75C96A555}"/>
    <dgm:cxn modelId="{52774238-5E16-4AAC-A857-BE432F0253C8}" type="presOf" srcId="{46FF650B-B8CA-40CC-B302-800D5DBED9F1}" destId="{7B3AC2DD-60D9-4E79-B7FE-7129FB3018E2}" srcOrd="0" destOrd="0" presId="urn:microsoft.com/office/officeart/2009/3/layout/PhasedProcess"/>
    <dgm:cxn modelId="{061F0FD9-8DBC-4B04-B697-9B7763C5FE02}" srcId="{0DFEEF48-4138-47FD-89D0-048C641DAAAA}" destId="{46FF650B-B8CA-40CC-B302-800D5DBED9F1}" srcOrd="2" destOrd="0" parTransId="{FF42FD79-81C0-4F65-96F8-5615BCD0D063}" sibTransId="{52AE09C1-B7BE-49C9-B5EA-60771E313075}"/>
    <dgm:cxn modelId="{F8E16F98-07EA-4B6C-ADA2-E4EC59B484E1}" type="presOf" srcId="{9D669761-7F57-4921-ABAB-427B6784B880}" destId="{6B2527B5-7FCC-491F-AFAD-0D2AD7A1CF29}" srcOrd="0" destOrd="0" presId="urn:microsoft.com/office/officeart/2009/3/layout/PhasedProcess"/>
    <dgm:cxn modelId="{B46B16A5-63E3-4608-A0A8-6134AB241BFE}" type="presOf" srcId="{D456F249-C0D0-43EC-9150-BF37C0AF874B}" destId="{06D0DE15-4D37-47B8-8C78-0F83CDBD7B4F}" srcOrd="0" destOrd="0" presId="urn:microsoft.com/office/officeart/2009/3/layout/PhasedProcess"/>
    <dgm:cxn modelId="{6395EB21-4D0E-4A13-8515-8D687E89A5AB}" srcId="{0DFEEF48-4138-47FD-89D0-048C641DAAAA}" destId="{D456F249-C0D0-43EC-9150-BF37C0AF874B}" srcOrd="0" destOrd="0" parTransId="{D4961417-392A-49AE-9B70-DA471FB819F1}" sibTransId="{1F696C25-9EE7-4009-BA12-56F4D46187DC}"/>
    <dgm:cxn modelId="{F312D0C5-AA8A-4648-9CA1-9728E346AA9A}" srcId="{D456F249-C0D0-43EC-9150-BF37C0AF874B}" destId="{79BF5DDB-86E4-4B3C-9C44-6FBF2909D4B7}" srcOrd="2" destOrd="0" parTransId="{B391F121-CC88-4C45-AC6A-54B45C110D12}" sibTransId="{98DAEBF7-ABA3-43E8-9442-240E5B1D5FCD}"/>
    <dgm:cxn modelId="{9EE833F2-A3AB-4ED3-ABCA-CED40B57F789}" type="presOf" srcId="{E67186FB-E1FB-4C93-8C69-F35D34FDB43A}" destId="{616D1B66-6DE5-4DC7-9A8D-5FA1CC465EE5}" srcOrd="1" destOrd="0" presId="urn:microsoft.com/office/officeart/2009/3/layout/PhasedProcess"/>
    <dgm:cxn modelId="{3FE790BF-9306-435C-B2D9-250B07DBED53}" type="presOf" srcId="{1613BBBB-A437-4E36-8E1A-3DF3629D0E47}" destId="{37513A0E-54EE-47D2-8842-1F790B5DEBBA}" srcOrd="1" destOrd="0" presId="urn:microsoft.com/office/officeart/2009/3/layout/PhasedProcess"/>
    <dgm:cxn modelId="{9041EA33-59CC-4D1D-836C-BD2780FF240E}" srcId="{D456F249-C0D0-43EC-9150-BF37C0AF874B}" destId="{DCE3A434-68D6-42F8-B7FA-79AFA0360C3E}" srcOrd="0" destOrd="0" parTransId="{C753AE2A-BE66-4F97-B6F3-7995DC909014}" sibTransId="{A03CF59B-22D2-47B4-80B5-0BEB10E0427C}"/>
    <dgm:cxn modelId="{A6854868-0E95-40CA-B11D-F44B1EF054CB}" type="presOf" srcId="{6BC6EDFC-8763-4F72-B361-5A4F3BE26E99}" destId="{BB417605-1F62-40D0-8840-C08872F0E8E4}" srcOrd="0" destOrd="0" presId="urn:microsoft.com/office/officeart/2009/3/layout/PhasedProcess"/>
    <dgm:cxn modelId="{6ACB4978-2A8D-4C25-90EE-338A5B3677D6}" type="presOf" srcId="{1B4C3B43-3AFB-413F-B6E8-B9222018C414}" destId="{4F651351-794A-479A-A744-11DE832EFD2D}" srcOrd="0" destOrd="0" presId="urn:microsoft.com/office/officeart/2009/3/layout/PhasedProcess"/>
    <dgm:cxn modelId="{EB61A655-D72C-4EAC-B965-07520A33876E}" type="presOf" srcId="{1613BBBB-A437-4E36-8E1A-3DF3629D0E47}" destId="{368AB890-0705-41B5-8874-1AB4A6A255EB}" srcOrd="0" destOrd="0" presId="urn:microsoft.com/office/officeart/2009/3/layout/PhasedProcess"/>
    <dgm:cxn modelId="{4D9834E0-1E17-4CA1-A243-4153B07DFA8C}" type="presOf" srcId="{0DFEEF48-4138-47FD-89D0-048C641DAAAA}" destId="{ED07FF3A-A8E9-4F6E-9BF6-AB96B06E23C6}" srcOrd="0" destOrd="0" presId="urn:microsoft.com/office/officeart/2009/3/layout/PhasedProcess"/>
    <dgm:cxn modelId="{FEEA1A0F-59CE-490B-AD10-B6A5F13A6CB5}" type="presOf" srcId="{DCE3A434-68D6-42F8-B7FA-79AFA0360C3E}" destId="{FB8AD606-E7F7-41E3-A689-F7969805BFFF}" srcOrd="0" destOrd="0" presId="urn:microsoft.com/office/officeart/2009/3/layout/PhasedProcess"/>
    <dgm:cxn modelId="{2FD4CFBB-05E3-4A99-AB08-8D5B1BBA661F}" type="presOf" srcId="{79BF5DDB-86E4-4B3C-9C44-6FBF2909D4B7}" destId="{0677B450-304C-4AD5-9933-EBA6D1242877}" srcOrd="0" destOrd="0" presId="urn:microsoft.com/office/officeart/2009/3/layout/PhasedProcess"/>
    <dgm:cxn modelId="{83AE068B-CF57-475E-8B55-FC610AB9B21F}" srcId="{6BC6EDFC-8763-4F72-B361-5A4F3BE26E99}" destId="{1613BBBB-A437-4E36-8E1A-3DF3629D0E47}" srcOrd="0" destOrd="0" parTransId="{35A329AE-7308-490C-B9A5-929DFEA8B7CD}" sibTransId="{C76ABD35-B20C-49C3-9834-0D3FDF6C3515}"/>
    <dgm:cxn modelId="{B4DE7530-E53C-4B95-BD42-366A1E5E5772}" srcId="{6BC6EDFC-8763-4F72-B361-5A4F3BE26E99}" destId="{E67186FB-E1FB-4C93-8C69-F35D34FDB43A}" srcOrd="1" destOrd="0" parTransId="{3EA86A17-EA62-4C5A-9D16-3FD541C68D3C}" sibTransId="{93EAE763-22D2-48EC-8920-299E96CAE63A}"/>
    <dgm:cxn modelId="{627971DF-C068-4CAF-ADA1-96461A9D5A8B}" srcId="{46FF650B-B8CA-40CC-B302-800D5DBED9F1}" destId="{1B4C3B43-3AFB-413F-B6E8-B9222018C414}" srcOrd="0" destOrd="0" parTransId="{AF9E4B11-539D-41D0-AA3E-B3566ED19CD1}" sibTransId="{C817E120-1F67-4E22-9541-1AD120619323}"/>
    <dgm:cxn modelId="{95BAF19A-3205-41B3-87B4-1F1402AFE56D}" srcId="{0DFEEF48-4138-47FD-89D0-048C641DAAAA}" destId="{6BC6EDFC-8763-4F72-B361-5A4F3BE26E99}" srcOrd="1" destOrd="0" parTransId="{31A10340-590A-4D27-8AAF-D528B7455A10}" sibTransId="{8DF2312D-5659-46E8-A9AC-2B4EF0260562}"/>
    <dgm:cxn modelId="{3D135E98-22D3-4B79-B09B-E64EE9FE0168}" type="presParOf" srcId="{ED07FF3A-A8E9-4F6E-9BF6-AB96B06E23C6}" destId="{761566EB-8260-4F74-9A07-6DDA1B68D066}" srcOrd="0" destOrd="0" presId="urn:microsoft.com/office/officeart/2009/3/layout/PhasedProcess"/>
    <dgm:cxn modelId="{29EE0897-4DB4-4AA7-BFAC-C1122A7BE766}" type="presParOf" srcId="{ED07FF3A-A8E9-4F6E-9BF6-AB96B06E23C6}" destId="{67ACC8B3-5F36-42F8-92FE-A22158388F6D}" srcOrd="1" destOrd="0" presId="urn:microsoft.com/office/officeart/2009/3/layout/PhasedProcess"/>
    <dgm:cxn modelId="{ABCB913A-4925-4F03-8121-47E291DDEB5A}" type="presParOf" srcId="{ED07FF3A-A8E9-4F6E-9BF6-AB96B06E23C6}" destId="{BB417605-1F62-40D0-8840-C08872F0E8E4}" srcOrd="2" destOrd="0" presId="urn:microsoft.com/office/officeart/2009/3/layout/PhasedProcess"/>
    <dgm:cxn modelId="{CBAEAF50-4FEF-4416-8490-8BB9AA72271E}" type="presParOf" srcId="{ED07FF3A-A8E9-4F6E-9BF6-AB96B06E23C6}" destId="{D5FA5CAF-F96C-4254-97E8-64C714C51273}" srcOrd="3" destOrd="0" presId="urn:microsoft.com/office/officeart/2009/3/layout/PhasedProcess"/>
    <dgm:cxn modelId="{8D974841-6650-4E8B-9BD4-702A893B6387}" type="presParOf" srcId="{ED07FF3A-A8E9-4F6E-9BF6-AB96B06E23C6}" destId="{90ADB76C-F759-4974-996E-45570EB86B9C}" srcOrd="4" destOrd="0" presId="urn:microsoft.com/office/officeart/2009/3/layout/PhasedProcess"/>
    <dgm:cxn modelId="{7D73BAFC-1E8B-4FAE-B487-2233C3ABE7DE}" type="presParOf" srcId="{ED07FF3A-A8E9-4F6E-9BF6-AB96B06E23C6}" destId="{7B3AC2DD-60D9-4E79-B7FE-7129FB3018E2}" srcOrd="5" destOrd="0" presId="urn:microsoft.com/office/officeart/2009/3/layout/PhasedProcess"/>
    <dgm:cxn modelId="{164935B7-9C70-4000-A80D-A60415FA95B0}" type="presParOf" srcId="{ED07FF3A-A8E9-4F6E-9BF6-AB96B06E23C6}" destId="{A8E2F1EC-DC8D-493F-8F3A-9AAFD2291951}" srcOrd="6" destOrd="0" presId="urn:microsoft.com/office/officeart/2009/3/layout/PhasedProcess"/>
    <dgm:cxn modelId="{8622049B-70D4-41A6-AFB0-2858228C75AE}" type="presParOf" srcId="{A8E2F1EC-DC8D-493F-8F3A-9AAFD2291951}" destId="{368AB890-0705-41B5-8874-1AB4A6A255EB}" srcOrd="0" destOrd="0" presId="urn:microsoft.com/office/officeart/2009/3/layout/PhasedProcess"/>
    <dgm:cxn modelId="{15D35DCA-BD30-463A-8908-F8F8B06CD1FA}" type="presParOf" srcId="{A8E2F1EC-DC8D-493F-8F3A-9AAFD2291951}" destId="{37513A0E-54EE-47D2-8842-1F790B5DEBBA}" srcOrd="1" destOrd="0" presId="urn:microsoft.com/office/officeart/2009/3/layout/PhasedProcess"/>
    <dgm:cxn modelId="{C4B557F2-3BE8-4808-BFBF-EA1471F7FCFD}" type="presParOf" srcId="{A8E2F1EC-DC8D-493F-8F3A-9AAFD2291951}" destId="{160857EE-866C-4C67-A942-28B17F904F0D}" srcOrd="2" destOrd="0" presId="urn:microsoft.com/office/officeart/2009/3/layout/PhasedProcess"/>
    <dgm:cxn modelId="{3F9AF07D-0F8F-4B85-B3B8-C2E8E701B3FE}" type="presParOf" srcId="{A8E2F1EC-DC8D-493F-8F3A-9AAFD2291951}" destId="{616D1B66-6DE5-4DC7-9A8D-5FA1CC465EE5}" srcOrd="3" destOrd="0" presId="urn:microsoft.com/office/officeart/2009/3/layout/PhasedProcess"/>
    <dgm:cxn modelId="{B1489A60-145E-4B63-BDD8-892B77C3EA04}" type="presParOf" srcId="{ED07FF3A-A8E9-4F6E-9BF6-AB96B06E23C6}" destId="{F03749C4-CF12-4469-9D96-0B879E5495E5}" srcOrd="7" destOrd="0" presId="urn:microsoft.com/office/officeart/2009/3/layout/PhasedProcess"/>
    <dgm:cxn modelId="{0E81DE0F-4C4C-4045-A59C-24E8E38AB2FC}" type="presParOf" srcId="{F03749C4-CF12-4469-9D96-0B879E5495E5}" destId="{FB8AD606-E7F7-41E3-A689-F7969805BFFF}" srcOrd="0" destOrd="0" presId="urn:microsoft.com/office/officeart/2009/3/layout/PhasedProcess"/>
    <dgm:cxn modelId="{CA593CFC-DED7-497F-B0F0-62795EED615D}" type="presParOf" srcId="{F03749C4-CF12-4469-9D96-0B879E5495E5}" destId="{C98E69A3-BDC7-43AE-9B93-499F07122D8D}" srcOrd="1" destOrd="0" presId="urn:microsoft.com/office/officeart/2009/3/layout/PhasedProcess"/>
    <dgm:cxn modelId="{FBC5CB4D-2330-4305-BB9D-25B5A3F5E487}" type="presParOf" srcId="{F03749C4-CF12-4469-9D96-0B879E5495E5}" destId="{3153D1BC-2AF3-43BB-BC07-BDD1EBC67E99}" srcOrd="2" destOrd="0" presId="urn:microsoft.com/office/officeart/2009/3/layout/PhasedProcess"/>
    <dgm:cxn modelId="{0C414FBC-46C2-4128-9E85-6E0D46529444}" type="presParOf" srcId="{F03749C4-CF12-4469-9D96-0B879E5495E5}" destId="{6B2527B5-7FCC-491F-AFAD-0D2AD7A1CF29}" srcOrd="3" destOrd="0" presId="urn:microsoft.com/office/officeart/2009/3/layout/PhasedProcess"/>
    <dgm:cxn modelId="{9F62C377-ACCF-4707-A6CD-392F3F1C449F}" type="presParOf" srcId="{F03749C4-CF12-4469-9D96-0B879E5495E5}" destId="{F4812725-5874-4483-BF9F-BED9D1EDDEAE}" srcOrd="4" destOrd="0" presId="urn:microsoft.com/office/officeart/2009/3/layout/PhasedProcess"/>
    <dgm:cxn modelId="{71163C1E-7ADF-4EA8-861E-9594B7802AF3}" type="presParOf" srcId="{F03749C4-CF12-4469-9D96-0B879E5495E5}" destId="{0677B450-304C-4AD5-9933-EBA6D1242877}" srcOrd="5" destOrd="0" presId="urn:microsoft.com/office/officeart/2009/3/layout/PhasedProcess"/>
    <dgm:cxn modelId="{60DA621A-5522-43FE-8099-B9ECD79ADB31}" type="presParOf" srcId="{ED07FF3A-A8E9-4F6E-9BF6-AB96B06E23C6}" destId="{4F651351-794A-479A-A744-11DE832EFD2D}" srcOrd="8" destOrd="0" presId="urn:microsoft.com/office/officeart/2009/3/layout/PhasedProcess"/>
    <dgm:cxn modelId="{94445AD0-CCA3-43AA-95E3-F7BBD34F1164}" type="presParOf" srcId="{ED07FF3A-A8E9-4F6E-9BF6-AB96B06E23C6}" destId="{06D0DE15-4D37-47B8-8C78-0F83CDBD7B4F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2A6EA2-B4F1-42C0-997C-560CB0721AF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C7CB34-4C4D-4235-9D3B-9CA63BD82C35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sz="1600" b="1" dirty="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Produtividade</a:t>
          </a:r>
          <a:endParaRPr lang="pt-BR" sz="1600" b="1" dirty="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E0937C6-2F37-460A-B063-7AFD5A9A3378}" type="par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655D7FB-27A5-49AC-9898-6F13FD16A72F}" type="sib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79C51D-DB55-4957-AC5C-E41545B05F49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dirty="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Equipe</a:t>
          </a:r>
          <a:endParaRPr lang="pt-BR" sz="1600" b="1" dirty="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06D2075-AC7B-4EA4-8E6B-5509BF0CA3D8}" type="parTrans" cxnId="{193CDEDF-74BB-4724-9C53-9A6BD13AE88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28EE67C-A296-489F-A6BC-01B3DBAE9BD6}" type="sibTrans" cxnId="{193CDEDF-74BB-4724-9C53-9A6BD13AE880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E1D46B3-2FC8-47CA-B05C-DAFFBECF1DDC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Capacitação</a:t>
          </a:r>
          <a:endParaRPr lang="pt-BR" sz="1200" b="1" dirty="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DD05D4C-9D54-49C3-BC28-DE5E53838E46}" type="parTrans" cxnId="{EA927787-8696-46C0-B6D5-729670DDF95B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A5AE63D-2EF6-452A-BF6D-F84F41522049}" type="sibTrans" cxnId="{EA927787-8696-46C0-B6D5-729670DDF95B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DD74851-DBB2-49A6-AA00-13E6F6EAE35D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pt-BR" sz="1600" b="1" dirty="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Métodos</a:t>
          </a:r>
          <a:endParaRPr lang="pt-BR" sz="1600" b="1" dirty="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BABF54-82A9-48EA-898D-C9E606B4D76D}" type="parTrans" cxnId="{8FD17E1E-4C90-4D7F-A727-1C2FFEAB9391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ECCE110-95C1-40F4-9A40-09997A77946F}" type="sibTrans" cxnId="{8FD17E1E-4C90-4D7F-A727-1C2FFEAB9391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94B368-E21B-459F-93F0-16DA65588BC6}" type="pres">
      <dgm:prSet presAssocID="{C02A6EA2-B4F1-42C0-997C-560CB0721AF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63CAD4E-F3F1-4A5A-9244-8D4278AD1D6B}" type="pres">
      <dgm:prSet presAssocID="{16C7CB34-4C4D-4235-9D3B-9CA63BD82C35}" presName="centerShape" presStyleLbl="node0" presStyleIdx="0" presStyleCnt="1" custScaleX="118730" custScaleY="118730"/>
      <dgm:spPr/>
      <dgm:t>
        <a:bodyPr/>
        <a:lstStyle/>
        <a:p>
          <a:endParaRPr lang="pt-BR"/>
        </a:p>
      </dgm:t>
    </dgm:pt>
    <dgm:pt modelId="{0CB83E25-D8FB-4248-8B91-203AC50F53BC}" type="pres">
      <dgm:prSet presAssocID="{7679C51D-DB55-4957-AC5C-E41545B05F49}" presName="node" presStyleLbl="node1" presStyleIdx="0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7F1094-6B17-4104-9CF6-965CCAC2AB80}" type="pres">
      <dgm:prSet presAssocID="{7679C51D-DB55-4957-AC5C-E41545B05F49}" presName="dummy" presStyleCnt="0"/>
      <dgm:spPr/>
    </dgm:pt>
    <dgm:pt modelId="{B27269A5-AAC4-45F1-898A-BE5563455FFD}" type="pres">
      <dgm:prSet presAssocID="{328EE67C-A296-489F-A6BC-01B3DBAE9BD6}" presName="sibTrans" presStyleLbl="sibTrans2D1" presStyleIdx="0" presStyleCnt="3"/>
      <dgm:spPr/>
      <dgm:t>
        <a:bodyPr/>
        <a:lstStyle/>
        <a:p>
          <a:endParaRPr lang="pt-BR"/>
        </a:p>
      </dgm:t>
    </dgm:pt>
    <dgm:pt modelId="{66FD8796-1A91-438F-8D7F-9E78CC458415}" type="pres">
      <dgm:prSet presAssocID="{7E1D46B3-2FC8-47CA-B05C-DAFFBECF1DDC}" presName="node" presStyleLbl="node1" presStyleIdx="1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B8E10D-6DA2-42E3-839A-2E5AEBB09178}" type="pres">
      <dgm:prSet presAssocID="{7E1D46B3-2FC8-47CA-B05C-DAFFBECF1DDC}" presName="dummy" presStyleCnt="0"/>
      <dgm:spPr/>
    </dgm:pt>
    <dgm:pt modelId="{7D17F766-22C1-4168-BC20-57B11C110007}" type="pres">
      <dgm:prSet presAssocID="{8A5AE63D-2EF6-452A-BF6D-F84F41522049}" presName="sibTrans" presStyleLbl="sibTrans2D1" presStyleIdx="1" presStyleCnt="3"/>
      <dgm:spPr/>
      <dgm:t>
        <a:bodyPr/>
        <a:lstStyle/>
        <a:p>
          <a:endParaRPr lang="pt-BR"/>
        </a:p>
      </dgm:t>
    </dgm:pt>
    <dgm:pt modelId="{2CDACF85-0ACE-4F22-A6A4-0B8443408162}" type="pres">
      <dgm:prSet presAssocID="{ADD74851-DBB2-49A6-AA00-13E6F6EAE35D}" presName="node" presStyleLbl="node1" presStyleIdx="2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9A5A0F-65CD-4820-AEEF-CD2CEC334989}" type="pres">
      <dgm:prSet presAssocID="{ADD74851-DBB2-49A6-AA00-13E6F6EAE35D}" presName="dummy" presStyleCnt="0"/>
      <dgm:spPr/>
    </dgm:pt>
    <dgm:pt modelId="{222804CB-1B3B-43CC-A9CB-01A5E9DF94C3}" type="pres">
      <dgm:prSet presAssocID="{6ECCE110-95C1-40F4-9A40-09997A77946F}" presName="sibTrans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68CA76AF-704C-4858-98C8-48BC47EE1C6C}" type="presOf" srcId="{7679C51D-DB55-4957-AC5C-E41545B05F49}" destId="{0CB83E25-D8FB-4248-8B91-203AC50F53BC}" srcOrd="0" destOrd="0" presId="urn:microsoft.com/office/officeart/2005/8/layout/radial6"/>
    <dgm:cxn modelId="{91C1CFA4-9CF5-4166-AAE5-1BB0D7F4C356}" type="presOf" srcId="{C02A6EA2-B4F1-42C0-997C-560CB0721AFF}" destId="{D194B368-E21B-459F-93F0-16DA65588BC6}" srcOrd="0" destOrd="0" presId="urn:microsoft.com/office/officeart/2005/8/layout/radial6"/>
    <dgm:cxn modelId="{54F46884-45D5-422A-ABAF-1D8175A3EDA7}" type="presOf" srcId="{ADD74851-DBB2-49A6-AA00-13E6F6EAE35D}" destId="{2CDACF85-0ACE-4F22-A6A4-0B8443408162}" srcOrd="0" destOrd="0" presId="urn:microsoft.com/office/officeart/2005/8/layout/radial6"/>
    <dgm:cxn modelId="{8584371B-8EA9-4BA6-B937-C07556EA1706}" type="presOf" srcId="{328EE67C-A296-489F-A6BC-01B3DBAE9BD6}" destId="{B27269A5-AAC4-45F1-898A-BE5563455FFD}" srcOrd="0" destOrd="0" presId="urn:microsoft.com/office/officeart/2005/8/layout/radial6"/>
    <dgm:cxn modelId="{EA927787-8696-46C0-B6D5-729670DDF95B}" srcId="{16C7CB34-4C4D-4235-9D3B-9CA63BD82C35}" destId="{7E1D46B3-2FC8-47CA-B05C-DAFFBECF1DDC}" srcOrd="1" destOrd="0" parTransId="{DDD05D4C-9D54-49C3-BC28-DE5E53838E46}" sibTransId="{8A5AE63D-2EF6-452A-BF6D-F84F41522049}"/>
    <dgm:cxn modelId="{8FD17E1E-4C90-4D7F-A727-1C2FFEAB9391}" srcId="{16C7CB34-4C4D-4235-9D3B-9CA63BD82C35}" destId="{ADD74851-DBB2-49A6-AA00-13E6F6EAE35D}" srcOrd="2" destOrd="0" parTransId="{D1BABF54-82A9-48EA-898D-C9E606B4D76D}" sibTransId="{6ECCE110-95C1-40F4-9A40-09997A77946F}"/>
    <dgm:cxn modelId="{C4CDB10E-7F83-478E-876C-7CFDCA539902}" type="presOf" srcId="{16C7CB34-4C4D-4235-9D3B-9CA63BD82C35}" destId="{263CAD4E-F3F1-4A5A-9244-8D4278AD1D6B}" srcOrd="0" destOrd="0" presId="urn:microsoft.com/office/officeart/2005/8/layout/radial6"/>
    <dgm:cxn modelId="{193CDEDF-74BB-4724-9C53-9A6BD13AE880}" srcId="{16C7CB34-4C4D-4235-9D3B-9CA63BD82C35}" destId="{7679C51D-DB55-4957-AC5C-E41545B05F49}" srcOrd="0" destOrd="0" parTransId="{206D2075-AC7B-4EA4-8E6B-5509BF0CA3D8}" sibTransId="{328EE67C-A296-489F-A6BC-01B3DBAE9BD6}"/>
    <dgm:cxn modelId="{E21C80B7-11AD-4F7D-846E-BF434C5E525E}" type="presOf" srcId="{8A5AE63D-2EF6-452A-BF6D-F84F41522049}" destId="{7D17F766-22C1-4168-BC20-57B11C110007}" srcOrd="0" destOrd="0" presId="urn:microsoft.com/office/officeart/2005/8/layout/radial6"/>
    <dgm:cxn modelId="{D3328299-EA8F-4398-B88E-C010712FAACA}" type="presOf" srcId="{6ECCE110-95C1-40F4-9A40-09997A77946F}" destId="{222804CB-1B3B-43CC-A9CB-01A5E9DF94C3}" srcOrd="0" destOrd="0" presId="urn:microsoft.com/office/officeart/2005/8/layout/radial6"/>
    <dgm:cxn modelId="{8FAEFA81-E2E7-468C-9196-1544954444F0}" srcId="{C02A6EA2-B4F1-42C0-997C-560CB0721AFF}" destId="{16C7CB34-4C4D-4235-9D3B-9CA63BD82C35}" srcOrd="0" destOrd="0" parTransId="{4E0937C6-2F37-460A-B063-7AFD5A9A3378}" sibTransId="{D655D7FB-27A5-49AC-9898-6F13FD16A72F}"/>
    <dgm:cxn modelId="{D38A6F6E-5E7D-4AE1-B3D5-B69798E710D9}" type="presOf" srcId="{7E1D46B3-2FC8-47CA-B05C-DAFFBECF1DDC}" destId="{66FD8796-1A91-438F-8D7F-9E78CC458415}" srcOrd="0" destOrd="0" presId="urn:microsoft.com/office/officeart/2005/8/layout/radial6"/>
    <dgm:cxn modelId="{7DF6DDD4-51FA-4592-9C78-DD717C619387}" type="presParOf" srcId="{D194B368-E21B-459F-93F0-16DA65588BC6}" destId="{263CAD4E-F3F1-4A5A-9244-8D4278AD1D6B}" srcOrd="0" destOrd="0" presId="urn:microsoft.com/office/officeart/2005/8/layout/radial6"/>
    <dgm:cxn modelId="{4DEC8FFE-2D44-4A0E-8DDA-0AF48D02F607}" type="presParOf" srcId="{D194B368-E21B-459F-93F0-16DA65588BC6}" destId="{0CB83E25-D8FB-4248-8B91-203AC50F53BC}" srcOrd="1" destOrd="0" presId="urn:microsoft.com/office/officeart/2005/8/layout/radial6"/>
    <dgm:cxn modelId="{CFF23C17-E8E6-4C07-881A-EADF4F34E143}" type="presParOf" srcId="{D194B368-E21B-459F-93F0-16DA65588BC6}" destId="{D47F1094-6B17-4104-9CF6-965CCAC2AB80}" srcOrd="2" destOrd="0" presId="urn:microsoft.com/office/officeart/2005/8/layout/radial6"/>
    <dgm:cxn modelId="{AB410AC3-052F-4304-9EDA-D4D55D337007}" type="presParOf" srcId="{D194B368-E21B-459F-93F0-16DA65588BC6}" destId="{B27269A5-AAC4-45F1-898A-BE5563455FFD}" srcOrd="3" destOrd="0" presId="urn:microsoft.com/office/officeart/2005/8/layout/radial6"/>
    <dgm:cxn modelId="{391E94CA-CDEF-4B2F-A1AD-D062EF01A14E}" type="presParOf" srcId="{D194B368-E21B-459F-93F0-16DA65588BC6}" destId="{66FD8796-1A91-438F-8D7F-9E78CC458415}" srcOrd="4" destOrd="0" presId="urn:microsoft.com/office/officeart/2005/8/layout/radial6"/>
    <dgm:cxn modelId="{38B490C9-689F-4F09-BACA-F316B229F069}" type="presParOf" srcId="{D194B368-E21B-459F-93F0-16DA65588BC6}" destId="{A9B8E10D-6DA2-42E3-839A-2E5AEBB09178}" srcOrd="5" destOrd="0" presId="urn:microsoft.com/office/officeart/2005/8/layout/radial6"/>
    <dgm:cxn modelId="{C7E24244-29A9-42D7-B67D-7616C59171B8}" type="presParOf" srcId="{D194B368-E21B-459F-93F0-16DA65588BC6}" destId="{7D17F766-22C1-4168-BC20-57B11C110007}" srcOrd="6" destOrd="0" presId="urn:microsoft.com/office/officeart/2005/8/layout/radial6"/>
    <dgm:cxn modelId="{A5ABF6FD-75D2-4D18-8E72-02D799DBB960}" type="presParOf" srcId="{D194B368-E21B-459F-93F0-16DA65588BC6}" destId="{2CDACF85-0ACE-4F22-A6A4-0B8443408162}" srcOrd="7" destOrd="0" presId="urn:microsoft.com/office/officeart/2005/8/layout/radial6"/>
    <dgm:cxn modelId="{037AADD4-0BBE-4FEC-8713-781B8C06D776}" type="presParOf" srcId="{D194B368-E21B-459F-93F0-16DA65588BC6}" destId="{259A5A0F-65CD-4820-AEEF-CD2CEC334989}" srcOrd="8" destOrd="0" presId="urn:microsoft.com/office/officeart/2005/8/layout/radial6"/>
    <dgm:cxn modelId="{D6713A3A-6C68-48D4-9A9C-84C2556BABE4}" type="presParOf" srcId="{D194B368-E21B-459F-93F0-16DA65588BC6}" destId="{222804CB-1B3B-43CC-A9CB-01A5E9DF94C3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r>
            <a:rPr lang="pt-BR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Medir a produtividade</a:t>
          </a:r>
          <a:endParaRPr lang="pt-BR" sz="20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r>
            <a:rPr lang="pt-BR" sz="2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Determinar onde ocorrem as perdas</a:t>
          </a:r>
          <a:endParaRPr lang="pt-BR" sz="2000" b="1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r>
            <a:rPr lang="pt-BR" sz="2000" b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Estabelecer metas e planos de ação</a:t>
          </a:r>
          <a:endParaRPr lang="pt-BR" sz="2000" b="1" dirty="0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D61659-D608-47F0-8C8D-36C0C374AF7B}" type="presOf" srcId="{7CF4728B-908D-4690-A032-F71F70DDE58E}" destId="{3B348C78-3B0D-4350-9D31-21BDDEF98C33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A64BF5D4-EC8B-49DE-8628-75453B18AC3E}" type="presOf" srcId="{EDE30722-389F-4BA2-8EE8-136339FF6E34}" destId="{767BFDA6-8D13-4E36-AAD6-A95E306691DE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461C2F80-D985-4AE6-BA4E-455354476892}" type="presOf" srcId="{DDB6D148-5048-418A-B373-AEAA6BCD5AD8}" destId="{BB1CE8CA-E63C-4017-97FB-73B65876CB08}" srcOrd="0" destOrd="0" presId="urn:microsoft.com/office/officeart/2005/8/layout/arrow2"/>
    <dgm:cxn modelId="{072C2715-C0AF-44F9-A59B-62B65A87104D}" type="presOf" srcId="{9A422B74-77EC-4448-A98E-598CC569EB04}" destId="{918A366D-4D47-4BF6-AC83-DEAE9A409F0C}" srcOrd="0" destOrd="0" presId="urn:microsoft.com/office/officeart/2005/8/layout/arrow2"/>
    <dgm:cxn modelId="{3540BAC5-0ED9-40AE-BE7E-66A858FA5E62}" type="presParOf" srcId="{767BFDA6-8D13-4E36-AAD6-A95E306691DE}" destId="{AF5C34E2-6AB5-4A1A-8073-5227E1F378EB}" srcOrd="0" destOrd="0" presId="urn:microsoft.com/office/officeart/2005/8/layout/arrow2"/>
    <dgm:cxn modelId="{82EDE24C-0F2D-4E29-A211-AC8D4FD86215}" type="presParOf" srcId="{767BFDA6-8D13-4E36-AAD6-A95E306691DE}" destId="{329704A9-0063-4B30-B834-C52919895179}" srcOrd="1" destOrd="0" presId="urn:microsoft.com/office/officeart/2005/8/layout/arrow2"/>
    <dgm:cxn modelId="{B845F32F-A52C-427F-9DDC-F2C25C221504}" type="presParOf" srcId="{329704A9-0063-4B30-B834-C52919895179}" destId="{5C711865-AF92-40ED-B20F-8E701F40666A}" srcOrd="0" destOrd="0" presId="urn:microsoft.com/office/officeart/2005/8/layout/arrow2"/>
    <dgm:cxn modelId="{3B6D5B6A-140F-41BE-856C-04940D4B1BFF}" type="presParOf" srcId="{329704A9-0063-4B30-B834-C52919895179}" destId="{BB1CE8CA-E63C-4017-97FB-73B65876CB08}" srcOrd="1" destOrd="0" presId="urn:microsoft.com/office/officeart/2005/8/layout/arrow2"/>
    <dgm:cxn modelId="{DF088BFF-5827-42E5-8148-857CB392C864}" type="presParOf" srcId="{329704A9-0063-4B30-B834-C52919895179}" destId="{BA788268-F8AD-40A2-8C86-6D3E02D3EDB3}" srcOrd="2" destOrd="0" presId="urn:microsoft.com/office/officeart/2005/8/layout/arrow2"/>
    <dgm:cxn modelId="{8DC7D659-B69D-41CA-A17A-9FE904FF8259}" type="presParOf" srcId="{329704A9-0063-4B30-B834-C52919895179}" destId="{918A366D-4D47-4BF6-AC83-DEAE9A409F0C}" srcOrd="3" destOrd="0" presId="urn:microsoft.com/office/officeart/2005/8/layout/arrow2"/>
    <dgm:cxn modelId="{4E80147C-9DC2-48B8-B9A0-745CB209560F}" type="presParOf" srcId="{329704A9-0063-4B30-B834-C52919895179}" destId="{CB7995BA-CDC2-44C4-ACEF-A5EB426B62BC}" srcOrd="4" destOrd="0" presId="urn:microsoft.com/office/officeart/2005/8/layout/arrow2"/>
    <dgm:cxn modelId="{72DF31A9-3853-45D8-A55E-F33DE80C7812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9937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9937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95300" y="1412875"/>
            <a:ext cx="8915400" cy="4713288"/>
          </a:xfrm>
        </p:spPr>
        <p:txBody>
          <a:bodyPr/>
          <a:lstStyle/>
          <a:p>
            <a:pPr lvl="0"/>
            <a:endParaRPr lang="pt-BR" noProof="0" dirty="0" smtClean="0"/>
          </a:p>
        </p:txBody>
      </p:sp>
    </p:spTree>
  </p:cSld>
  <p:clrMapOvr>
    <a:masterClrMapping/>
  </p:clrMapOvr>
  <p:transition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9"/>
            <a:ext cx="89154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12875"/>
            <a:ext cx="89154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Tm="10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Ciclo da 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dirty="0" smtClean="0">
                <a:latin typeface="Calibri" pitchFamily="34" charset="0"/>
              </a:rPr>
              <a:t>O ciclo exposto demonstra claramente que:</a:t>
            </a:r>
          </a:p>
          <a:p>
            <a:pPr marL="711200" lvl="1" indent="-3111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qualidade é 100% dependente das expectativas que criamos ao fechar um contrato com o cliente – cuidado com o otimismo exagerado.</a:t>
            </a:r>
          </a:p>
          <a:p>
            <a:pPr marL="711200" lvl="1" indent="-3111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qualidade também é 100% dependente daquilo que o cliente recebe – cuidado com erros e atrasos.</a:t>
            </a:r>
          </a:p>
          <a:p>
            <a:pPr marL="711200" lvl="1" indent="-3111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produtividade é 100% vinculada ao gerenciamento dos recursos colocados à disposição do escritório.</a:t>
            </a:r>
          </a:p>
          <a:p>
            <a:pPr marL="711200" lvl="1" indent="-3111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200" b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produtividade tem impactos diretos na qualidade percebida pelos clientes e na rentabilidade obtida pelo escritório.</a:t>
            </a:r>
          </a:p>
        </p:txBody>
      </p:sp>
    </p:spTree>
    <p:extLst>
      <p:ext uri="{BB962C8B-B14F-4D97-AF65-F5344CB8AC3E}">
        <p14:creationId xmlns:p14="http://schemas.microsoft.com/office/powerpoint/2010/main" val="4150653864"/>
      </p:ext>
    </p:extLst>
  </p:cSld>
  <p:clrMapOvr>
    <a:masterClrMapping/>
  </p:clrMapOvr>
  <p:transition advTm="1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decel="10000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decel="10000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decel="10000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25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25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Ciclo da 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pt-BR" sz="2800" b="0" dirty="0" smtClean="0">
                <a:latin typeface="Calibri" pitchFamily="34" charset="0"/>
              </a:rPr>
              <a:t>Ou seja: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400" b="0" dirty="0" smtClean="0">
                <a:solidFill>
                  <a:srgbClr val="FF9933"/>
                </a:solidFill>
                <a:latin typeface="Calibri" pitchFamily="34" charset="0"/>
              </a:rPr>
              <a:t>Qualidade e produtividade devem ser sempre observadas em conjunto – não faz muito sentido os sócios buscarem melhores resultados financeiros sem que se preocupem em aperfeiçoar processos e “encantar " os clientes.</a:t>
            </a:r>
          </a:p>
          <a:p>
            <a:pPr lvl="1" indent="-34290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400" b="0" dirty="0" smtClean="0">
                <a:solidFill>
                  <a:srgbClr val="FFFF00"/>
                </a:solidFill>
                <a:latin typeface="Calibri" pitchFamily="34" charset="0"/>
              </a:rPr>
              <a:t>Qualidade e produtividade são 100% dependentes da gestão do escritório.</a:t>
            </a:r>
          </a:p>
          <a:p>
            <a:pPr lvl="1" indent="-342900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400" b="0" dirty="0">
                <a:solidFill>
                  <a:srgbClr val="FF3300"/>
                </a:solidFill>
                <a:latin typeface="Calibri" pitchFamily="34" charset="0"/>
              </a:rPr>
              <a:t>Qualidade e produtividade</a:t>
            </a:r>
            <a:r>
              <a:rPr lang="pt-BR" sz="2400" b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decorrem da missão e dos objetivos aprovados pelos sócios em um processo organizado de planejamento estratégico.</a:t>
            </a:r>
          </a:p>
        </p:txBody>
      </p:sp>
    </p:spTree>
    <p:extLst>
      <p:ext uri="{BB962C8B-B14F-4D97-AF65-F5344CB8AC3E}">
        <p14:creationId xmlns:p14="http://schemas.microsoft.com/office/powerpoint/2010/main" val="215122459"/>
      </p:ext>
    </p:extLst>
  </p:cSld>
  <p:clrMapOvr>
    <a:masterClrMapping/>
  </p:clrMapOvr>
  <p:transition advTm="1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decel="10000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 primeiro lugar é necessário sabermos com precisão onde e como se encontra o escritório.</a:t>
            </a:r>
          </a:p>
        </p:txBody>
      </p:sp>
    </p:spTree>
    <p:extLst>
      <p:ext uri="{BB962C8B-B14F-4D97-AF65-F5344CB8AC3E}">
        <p14:creationId xmlns:p14="http://schemas.microsoft.com/office/powerpoint/2010/main" val="93727204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 primeiro lugar é necessário sabermos com precisão onde e como se encontra o escritório.</a:t>
            </a:r>
          </a:p>
          <a:p>
            <a:pPr marL="400050" lvl="1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Isso é feito por meio de uma metodologia denominada “Análise S.W.O.T.”: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 – </a:t>
            </a:r>
            <a:r>
              <a:rPr lang="en-US" sz="2200" b="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Strengths</a:t>
            </a: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(ou pontos fortes da organização – ambiente interno)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 – </a:t>
            </a:r>
            <a:r>
              <a:rPr lang="en-US" sz="2200" b="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Weaknesses</a:t>
            </a: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(ou pontos fracos da organização)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 – </a:t>
            </a:r>
            <a:r>
              <a:rPr lang="en-US" sz="2200" b="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Opportunities</a:t>
            </a: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(ou </a:t>
            </a:r>
            <a:r>
              <a:rPr lang="pt-BR" sz="2200" b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oportunidades – proporcionadas </a:t>
            </a: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pelo mercado)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 – </a:t>
            </a:r>
            <a:r>
              <a:rPr lang="en-US" sz="2200" b="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Threats</a:t>
            </a: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(ou </a:t>
            </a:r>
            <a:r>
              <a:rPr lang="pt-BR" sz="2200" b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ameaças – impostas </a:t>
            </a: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pelo ambiente externo)</a:t>
            </a:r>
            <a:endParaRPr lang="pt-BR" sz="2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33580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200472" y="4240394"/>
            <a:ext cx="2340261" cy="1852902"/>
          </a:xfrm>
          <a:prstGeom prst="roundRect">
            <a:avLst/>
          </a:prstGeom>
          <a:solidFill>
            <a:srgbClr val="96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Análise </a:t>
            </a:r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S.W.A.T.</a:t>
            </a: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Pontos fortes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Pontos fracos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Oportunidades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Ameaças</a:t>
            </a:r>
            <a:endParaRPr lang="pt-BR" sz="1600" dirty="0">
              <a:latin typeface="Calibri" panose="020F050202020403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56456" y="3757210"/>
            <a:ext cx="2664296" cy="255211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>
              <a:spcAft>
                <a:spcPts val="600"/>
              </a:spcAft>
            </a:pPr>
            <a:r>
              <a:rPr lang="pt-B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SITUAÇÃO ATUAL</a:t>
            </a:r>
            <a:endParaRPr lang="pt-BR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49907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Ao mesmo tempo, é necessário olhar para o futuro e definir o que queremos para o escritório, ou seja, estabelecer: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missão do escritório – aquilo para o que fomos talhados e que corresponde à nossa vocação natural.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visão para os próximos anos, vale dizer, onde queremos estar em termos de dimensões, visibilidade, prestígio e imagem.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Os macro objetivos para o futuro, quantificando e qualificando a visão.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Os valores que irão nortear a atuação de todos que trabalham na organização, constituindo um código de ética. </a:t>
            </a:r>
            <a:endParaRPr lang="pt-BR" sz="2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500069"/>
      </p:ext>
    </p:extLst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  <a:endParaRPr lang="pt-BR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200472" y="4240394"/>
            <a:ext cx="2340261" cy="1852902"/>
          </a:xfrm>
          <a:prstGeom prst="roundRect">
            <a:avLst/>
          </a:prstGeom>
          <a:solidFill>
            <a:srgbClr val="96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Análise </a:t>
            </a:r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S.W.A.T.</a:t>
            </a: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Pontos fortes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Pontos fracos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Oportunidades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Ameaças</a:t>
            </a:r>
            <a:endParaRPr lang="pt-BR" sz="1600" dirty="0">
              <a:latin typeface="Calibri" panose="020F050202020403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56456" y="3757210"/>
            <a:ext cx="2664296" cy="255211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>
              <a:spcAft>
                <a:spcPts val="600"/>
              </a:spcAft>
            </a:pPr>
            <a:r>
              <a:rPr lang="pt-B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SITUAÇÃO ATUAL</a:t>
            </a:r>
            <a:endParaRPr lang="pt-BR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7257256" y="2719878"/>
            <a:ext cx="2496344" cy="186125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Missão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Visão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Valores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Objetivos estratégicos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Metas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7113240" y="2240867"/>
            <a:ext cx="2792760" cy="25043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pt-BR" b="1" i="1" dirty="0" smtClean="0"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SITUAÇÃO DESEJADA</a:t>
            </a:r>
            <a:endParaRPr lang="pt-BR" b="1" i="1" dirty="0">
              <a:solidFill>
                <a:schemeClr val="accent5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04175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Conhecida a situação presente e dada a situação desejada, é necessário estabelecer as ações necessárias para passar do primeiro para o segundo ponto. Este conjunto de ações é conhecido como “</a:t>
            </a:r>
            <a:r>
              <a:rPr lang="pt-BR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estratégia</a:t>
            </a:r>
            <a:r>
              <a:rPr lang="pt-BR" sz="24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”, que deve ser desmembrada em alguns grupos específicos para viabilizar sua implantação:</a:t>
            </a:r>
          </a:p>
        </p:txBody>
      </p:sp>
    </p:spTree>
    <p:extLst>
      <p:ext uri="{BB962C8B-B14F-4D97-AF65-F5344CB8AC3E}">
        <p14:creationId xmlns:p14="http://schemas.microsoft.com/office/powerpoint/2010/main" val="1502348492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</a:p>
          <a:p>
            <a:pPr marL="40005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Conhecida a situação presente e dada a situação desejada, é necessário estabelecer as ações necessárias para passar do primeiro para o segundo ponto. Este conjunto de ações é conhecido como “</a:t>
            </a:r>
            <a:r>
              <a:rPr lang="pt-BR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estratégia</a:t>
            </a:r>
            <a:r>
              <a:rPr lang="pt-BR" sz="24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”, que deve ser desmembrada em alguns grupos específicos para viabilizar sua implantação: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Estratégias de mercado (crescimento ou não, diversificação ou especialização, etc);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Estratégias de RH (agressivas ou moderadas);</a:t>
            </a:r>
          </a:p>
          <a:p>
            <a:pPr marL="711200" lvl="2" indent="-261938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Estratégias financeiras (conservadoras ou arrojadas); etc.</a:t>
            </a:r>
          </a:p>
        </p:txBody>
      </p:sp>
    </p:spTree>
    <p:extLst>
      <p:ext uri="{BB962C8B-B14F-4D97-AF65-F5344CB8AC3E}">
        <p14:creationId xmlns:p14="http://schemas.microsoft.com/office/powerpoint/2010/main" val="4212839997"/>
      </p:ext>
    </p:extLst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800" b="0" dirty="0" smtClean="0">
                <a:latin typeface="Calibri" pitchFamily="34" charset="0"/>
              </a:rPr>
              <a:t>Planejamento estratégico</a:t>
            </a:r>
            <a:endParaRPr lang="pt-BR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200472" y="4240394"/>
            <a:ext cx="2340261" cy="1852902"/>
          </a:xfrm>
          <a:prstGeom prst="roundRect">
            <a:avLst/>
          </a:prstGeom>
          <a:solidFill>
            <a:srgbClr val="96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</a:pP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Análise </a:t>
            </a:r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S.W.A.T.</a:t>
            </a: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Pontos fortes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Pontos fracos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Oportunidades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Ameaças</a:t>
            </a:r>
            <a:endParaRPr lang="pt-BR" sz="1600" dirty="0">
              <a:latin typeface="Calibri" panose="020F050202020403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56456" y="3757210"/>
            <a:ext cx="2664296" cy="255211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>
              <a:spcAft>
                <a:spcPts val="600"/>
              </a:spcAft>
            </a:pPr>
            <a:r>
              <a:rPr lang="pt-B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SITUAÇÃO ATUAL</a:t>
            </a:r>
            <a:endParaRPr lang="pt-BR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7257256" y="2719878"/>
            <a:ext cx="2496344" cy="186125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Missão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Visão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Valores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Objetivos estratégicos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Metas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7113240" y="2240867"/>
            <a:ext cx="2792760" cy="25043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pt-BR" b="1" i="1" dirty="0" smtClean="0"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SITUAÇÃO DESEJADA</a:t>
            </a:r>
            <a:endParaRPr lang="pt-BR" b="1" i="1" dirty="0">
              <a:solidFill>
                <a:schemeClr val="accent5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870816951"/>
              </p:ext>
            </p:extLst>
          </p:nvPr>
        </p:nvGraphicFramePr>
        <p:xfrm>
          <a:off x="2648744" y="2320670"/>
          <a:ext cx="4464496" cy="4276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27339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95300" y="620266"/>
            <a:ext cx="8915400" cy="5617046"/>
          </a:xfrm>
        </p:spPr>
        <p:txBody>
          <a:bodyPr/>
          <a:lstStyle/>
          <a:p>
            <a:pPr marL="0" indent="0" eaLnBrk="1" hangingPunct="1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t-BR" sz="2000" b="0" dirty="0">
                <a:latin typeface="Calibri" pitchFamily="34" charset="0"/>
              </a:rPr>
              <a:t>As </a:t>
            </a:r>
            <a:r>
              <a:rPr lang="pt-BR" sz="2000" b="0" dirty="0" smtClean="0">
                <a:latin typeface="Calibri" pitchFamily="34" charset="0"/>
              </a:rPr>
              <a:t>organizações, mesmo que </a:t>
            </a:r>
            <a:r>
              <a:rPr lang="pt-BR" sz="2000" b="0" dirty="0">
                <a:latin typeface="Calibri" pitchFamily="34" charset="0"/>
              </a:rPr>
              <a:t>de modo empírico,</a:t>
            </a:r>
            <a:r>
              <a:rPr lang="pt-BR" sz="2000" b="0" dirty="0" smtClean="0">
                <a:latin typeface="Calibri" pitchFamily="34" charset="0"/>
              </a:rPr>
              <a:t> estão continuamente em busca de caminhos </a:t>
            </a:r>
            <a:r>
              <a:rPr lang="pt-BR" sz="2000" b="0" dirty="0">
                <a:latin typeface="Calibri" pitchFamily="34" charset="0"/>
              </a:rPr>
              <a:t>para sua sobrevivência e manutenção </a:t>
            </a:r>
            <a:r>
              <a:rPr lang="pt-BR" sz="2000" b="0" dirty="0" smtClean="0">
                <a:latin typeface="Calibri" pitchFamily="34" charset="0"/>
              </a:rPr>
              <a:t>de seu </a:t>
            </a:r>
            <a:r>
              <a:rPr lang="pt-BR" sz="2000" b="0" i="1" dirty="0" smtClean="0">
                <a:latin typeface="Calibri" pitchFamily="34" charset="0"/>
              </a:rPr>
              <a:t>market share</a:t>
            </a:r>
            <a:r>
              <a:rPr lang="pt-BR" sz="2000" b="0" dirty="0" smtClean="0">
                <a:latin typeface="Calibri" pitchFamily="34" charset="0"/>
              </a:rPr>
              <a:t>.</a:t>
            </a:r>
          </a:p>
          <a:p>
            <a:pPr marL="0" indent="0" eaLnBrk="1" hangingPunct="1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t-BR" sz="2000" b="0" dirty="0" smtClean="0">
                <a:latin typeface="Calibri" pitchFamily="34" charset="0"/>
              </a:rPr>
              <a:t>As últimas décadas se caracterizaram pela da busca permanente de </a:t>
            </a:r>
            <a:r>
              <a:rPr lang="pt-BR" sz="2000" b="0" dirty="0">
                <a:latin typeface="Calibri" pitchFamily="34" charset="0"/>
              </a:rPr>
              <a:t>métodos e ferramentas que resultassem na diminuição dos </a:t>
            </a:r>
            <a:r>
              <a:rPr lang="pt-BR" sz="2000" b="0" dirty="0" smtClean="0">
                <a:latin typeface="Calibri" pitchFamily="34" charset="0"/>
              </a:rPr>
              <a:t>custos de </a:t>
            </a:r>
            <a:r>
              <a:rPr lang="pt-BR" sz="2000" b="0" dirty="0">
                <a:latin typeface="Calibri" pitchFamily="34" charset="0"/>
              </a:rPr>
              <a:t>produção e no aumento da </a:t>
            </a:r>
            <a:r>
              <a:rPr lang="pt-BR" sz="2000" b="0" dirty="0" smtClean="0">
                <a:latin typeface="Calibri" pitchFamily="34" charset="0"/>
              </a:rPr>
              <a:t>produtividade e da qualidade.</a:t>
            </a:r>
            <a:endParaRPr lang="pt-BR" sz="2000" b="0" dirty="0">
              <a:latin typeface="Calibri" pitchFamily="34" charset="0"/>
            </a:endParaRPr>
          </a:p>
          <a:p>
            <a:pPr marL="0" indent="0" eaLnBrk="1" hangingPunct="1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t-BR" sz="2000" b="0" dirty="0">
                <a:latin typeface="Calibri" pitchFamily="34" charset="0"/>
              </a:rPr>
              <a:t>Os fatores </a:t>
            </a:r>
            <a:r>
              <a:rPr lang="pt-BR" sz="2000" b="0" dirty="0" smtClean="0">
                <a:latin typeface="Calibri" pitchFamily="34" charset="0"/>
              </a:rPr>
              <a:t>econômicos </a:t>
            </a:r>
            <a:r>
              <a:rPr lang="pt-BR" sz="2000" b="0" dirty="0">
                <a:latin typeface="Calibri" pitchFamily="34" charset="0"/>
              </a:rPr>
              <a:t>e as exigências dos mercados </a:t>
            </a:r>
            <a:r>
              <a:rPr lang="pt-BR" sz="2000" b="0" dirty="0" smtClean="0">
                <a:latin typeface="Calibri" pitchFamily="34" charset="0"/>
              </a:rPr>
              <a:t>são os </a:t>
            </a:r>
            <a:r>
              <a:rPr lang="pt-BR" sz="2000" b="0" dirty="0">
                <a:latin typeface="Calibri" pitchFamily="34" charset="0"/>
              </a:rPr>
              <a:t>condicionantes externos </a:t>
            </a:r>
            <a:r>
              <a:rPr lang="pt-BR" sz="2000" b="0" dirty="0" smtClean="0">
                <a:latin typeface="Calibri" pitchFamily="34" charset="0"/>
              </a:rPr>
              <a:t>que </a:t>
            </a:r>
            <a:r>
              <a:rPr lang="pt-BR" sz="2000" b="0" dirty="0">
                <a:latin typeface="Calibri" pitchFamily="34" charset="0"/>
              </a:rPr>
              <a:t>devem ser traduzidos </a:t>
            </a:r>
            <a:r>
              <a:rPr lang="pt-BR" sz="2000" b="0" dirty="0" smtClean="0">
                <a:latin typeface="Calibri" pitchFamily="34" charset="0"/>
              </a:rPr>
              <a:t>em características </a:t>
            </a:r>
            <a:r>
              <a:rPr lang="pt-BR" sz="2000" b="0" dirty="0">
                <a:latin typeface="Calibri" pitchFamily="34" charset="0"/>
              </a:rPr>
              <a:t>dos bens e serviços </a:t>
            </a:r>
            <a:r>
              <a:rPr lang="pt-BR" sz="2000" b="0" dirty="0" smtClean="0">
                <a:latin typeface="Calibri" pitchFamily="34" charset="0"/>
              </a:rPr>
              <a:t>oferecidos e</a:t>
            </a:r>
            <a:r>
              <a:rPr lang="pt-BR" sz="2000" b="0" dirty="0">
                <a:latin typeface="Calibri" pitchFamily="34" charset="0"/>
              </a:rPr>
              <a:t>, </a:t>
            </a:r>
            <a:r>
              <a:rPr lang="pt-BR" sz="2000" b="0" dirty="0" smtClean="0">
                <a:latin typeface="Calibri" pitchFamily="34" charset="0"/>
              </a:rPr>
              <a:t>consequentemente</a:t>
            </a:r>
            <a:r>
              <a:rPr lang="pt-BR" sz="2000" b="0" dirty="0">
                <a:latin typeface="Calibri" pitchFamily="34" charset="0"/>
              </a:rPr>
              <a:t>, em </a:t>
            </a:r>
            <a:r>
              <a:rPr lang="pt-BR" sz="2000" b="0" dirty="0" smtClean="0">
                <a:latin typeface="Calibri" pitchFamily="34" charset="0"/>
              </a:rPr>
              <a:t>características dos processos produtivos.</a:t>
            </a:r>
            <a:endParaRPr lang="pt-BR" sz="2000" b="0" dirty="0">
              <a:latin typeface="Calibri" pitchFamily="34" charset="0"/>
            </a:endParaRPr>
          </a:p>
          <a:p>
            <a:pPr marL="0" indent="0" eaLnBrk="1" hangingPunct="1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t-BR" sz="2000" b="0" dirty="0">
                <a:latin typeface="Calibri" pitchFamily="34" charset="0"/>
              </a:rPr>
              <a:t>Eis aí o desafio: quais são as melhores metodologias e ferramentas </a:t>
            </a:r>
            <a:r>
              <a:rPr lang="pt-BR" sz="2000" b="0" dirty="0" smtClean="0">
                <a:latin typeface="Calibri" pitchFamily="34" charset="0"/>
              </a:rPr>
              <a:t>para a gestão da qualidade e da produtividade no ambiente de serviços?</a:t>
            </a:r>
            <a:endParaRPr lang="pt-BR" sz="2000" b="0" dirty="0">
              <a:latin typeface="Calibri" pitchFamily="34" charset="0"/>
            </a:endParaRPr>
          </a:p>
          <a:p>
            <a:pPr marL="0" indent="0" eaLnBrk="1" hangingPunct="1">
              <a:lnSpc>
                <a:spcPct val="105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pt-BR" sz="2000" b="0" dirty="0" smtClean="0">
                <a:latin typeface="Calibri" pitchFamily="34" charset="0"/>
              </a:rPr>
              <a:t>Nesta apresentação, é minha intenção apresentar uma visão abrangente das metodologias mais consolidadas de modo que os sócios iniciem uma reflexão que os conduza à maximização dos resultados de seus escritórios.</a:t>
            </a:r>
          </a:p>
          <a:p>
            <a:pPr marL="0" indent="0" eaLnBrk="1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000" dirty="0" smtClean="0">
                <a:latin typeface="Calibri" pitchFamily="34" charset="0"/>
              </a:rPr>
              <a:t>João Telles </a:t>
            </a:r>
            <a:r>
              <a:rPr lang="pt-BR" sz="2000" smtClean="0">
                <a:latin typeface="Calibri" pitchFamily="34" charset="0"/>
              </a:rPr>
              <a:t>Corrêa </a:t>
            </a:r>
            <a:r>
              <a:rPr lang="pt-BR" sz="2000" smtClean="0">
                <a:latin typeface="Calibri" pitchFamily="34" charset="0"/>
              </a:rPr>
              <a:t>Filho</a:t>
            </a:r>
            <a:endParaRPr lang="pt-B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advTm="32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 startAt="2"/>
            </a:pPr>
            <a:r>
              <a:rPr lang="pt-BR" sz="2800" b="0" dirty="0" smtClean="0">
                <a:latin typeface="Calibri" pitchFamily="34" charset="0"/>
              </a:rPr>
              <a:t>Abordagem para a qualidade</a:t>
            </a:r>
          </a:p>
          <a:p>
            <a:pPr marL="363538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latin typeface="Calibri" pitchFamily="34" charset="0"/>
              </a:rPr>
              <a:t>Definida </a:t>
            </a:r>
            <a:r>
              <a:rPr lang="pt-BR" sz="2400" b="0" dirty="0">
                <a:latin typeface="Calibri" pitchFamily="34" charset="0"/>
              </a:rPr>
              <a:t>a estratégia de mercado é possível estabelecer os princípios de </a:t>
            </a:r>
            <a:r>
              <a:rPr lang="pt-BR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</a:t>
            </a:r>
            <a:r>
              <a:rPr lang="pt-B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400" b="0" dirty="0">
                <a:latin typeface="Calibri" pitchFamily="34" charset="0"/>
              </a:rPr>
              <a:t>que irão nortear o dia a dia do escritório. Isso é feito tomando </a:t>
            </a:r>
            <a:r>
              <a:rPr lang="pt-B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 </a:t>
            </a:r>
            <a:r>
              <a:rPr lang="pt-BR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cliente</a:t>
            </a:r>
            <a:r>
              <a:rPr lang="pt-BR" sz="2400" b="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pt-BR" sz="2400" b="0" dirty="0">
                <a:latin typeface="Calibri" pitchFamily="34" charset="0"/>
              </a:rPr>
              <a:t>como foco principal do escritório e considerando que </a:t>
            </a:r>
            <a:r>
              <a:rPr lang="pt-BR" sz="2400" b="0" dirty="0" smtClean="0">
                <a:latin typeface="Calibri" pitchFamily="34" charset="0"/>
              </a:rPr>
              <a:t>é ele </a:t>
            </a:r>
            <a:r>
              <a:rPr lang="pt-BR" sz="2400" b="0" dirty="0">
                <a:latin typeface="Calibri" pitchFamily="34" charset="0"/>
              </a:rPr>
              <a:t>que quem julga </a:t>
            </a:r>
            <a:r>
              <a:rPr lang="pt-BR" sz="2400" b="0" dirty="0" smtClean="0">
                <a:latin typeface="Calibri" pitchFamily="34" charset="0"/>
              </a:rPr>
              <a:t>se o serviço prestado é satisfatório. Portanto:</a:t>
            </a:r>
          </a:p>
        </p:txBody>
      </p:sp>
    </p:spTree>
    <p:extLst>
      <p:ext uri="{BB962C8B-B14F-4D97-AF65-F5344CB8AC3E}">
        <p14:creationId xmlns:p14="http://schemas.microsoft.com/office/powerpoint/2010/main" val="1425404175"/>
      </p:ext>
    </p:extLst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 startAt="2"/>
            </a:pPr>
            <a:r>
              <a:rPr lang="pt-BR" sz="2800" b="0" dirty="0" smtClean="0">
                <a:latin typeface="Calibri" pitchFamily="34" charset="0"/>
              </a:rPr>
              <a:t>Abordagem para a </a:t>
            </a:r>
            <a:r>
              <a:rPr lang="pt-BR" sz="2800" b="0" dirty="0" smtClean="0">
                <a:solidFill>
                  <a:srgbClr val="FF3300"/>
                </a:solidFill>
                <a:latin typeface="Calibri" pitchFamily="34" charset="0"/>
              </a:rPr>
              <a:t>qualidade</a:t>
            </a:r>
          </a:p>
          <a:p>
            <a:pPr marL="363538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latin typeface="Calibri" pitchFamily="34" charset="0"/>
              </a:rPr>
              <a:t>Definida </a:t>
            </a:r>
            <a:r>
              <a:rPr lang="pt-BR" sz="2400" b="0" dirty="0">
                <a:latin typeface="Calibri" pitchFamily="34" charset="0"/>
              </a:rPr>
              <a:t>a estratégia de mercado é possível estabelecer os princípios de </a:t>
            </a:r>
            <a:r>
              <a:rPr lang="pt-BR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</a:t>
            </a:r>
            <a:r>
              <a:rPr lang="pt-BR" sz="2400" b="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400" b="0" dirty="0">
                <a:latin typeface="Calibri" pitchFamily="34" charset="0"/>
              </a:rPr>
              <a:t>que irão nortear o dia a dia do escritório. Isso é feito tomando </a:t>
            </a:r>
            <a:r>
              <a:rPr lang="pt-B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 </a:t>
            </a:r>
            <a:r>
              <a:rPr lang="pt-BR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cliente</a:t>
            </a:r>
            <a:r>
              <a:rPr lang="pt-BR" sz="2400" b="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pt-BR" sz="2400" b="0" dirty="0">
                <a:latin typeface="Calibri" pitchFamily="34" charset="0"/>
              </a:rPr>
              <a:t>como foco principal do escritório e considerando que </a:t>
            </a:r>
            <a:r>
              <a:rPr lang="pt-BR" sz="2400" b="0" dirty="0" smtClean="0">
                <a:latin typeface="Calibri" pitchFamily="34" charset="0"/>
              </a:rPr>
              <a:t>é ele </a:t>
            </a:r>
            <a:r>
              <a:rPr lang="pt-BR" sz="2400" b="0" dirty="0">
                <a:latin typeface="Calibri" pitchFamily="34" charset="0"/>
              </a:rPr>
              <a:t>que quem julga </a:t>
            </a:r>
            <a:r>
              <a:rPr lang="pt-BR" sz="2400" b="0" dirty="0" smtClean="0">
                <a:latin typeface="Calibri" pitchFamily="34" charset="0"/>
              </a:rPr>
              <a:t>se o serviço prestado é satisfatório. Portanto:</a:t>
            </a:r>
          </a:p>
          <a:p>
            <a:pPr marL="1023938" lvl="1" indent="-2603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Apresentações e propostas devem ser precisas pois será a partir do que elas prometem que os resultados serão avaliados.</a:t>
            </a:r>
          </a:p>
          <a:p>
            <a:pPr marL="1023938" lvl="1" indent="-2603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Relatórios técnicos e financeiros precisam ser claros, exatos e completos.</a:t>
            </a:r>
          </a:p>
          <a:p>
            <a:pPr marL="1023938" lvl="1" indent="-2603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E, claro, o resultado do trabalho técnico (peças e recomendações jurídicas) deve estar de acordo com o quê foi estipulado nas propostas.</a:t>
            </a:r>
            <a:endParaRPr lang="pt-BR" sz="20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30379"/>
      </p:ext>
    </p:extLst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 startAt="3"/>
            </a:pPr>
            <a:r>
              <a:rPr lang="pt-BR" sz="2800" b="0" dirty="0" smtClean="0">
                <a:latin typeface="Calibri" pitchFamily="34" charset="0"/>
              </a:rPr>
              <a:t>Administração da </a:t>
            </a:r>
            <a:r>
              <a:rPr lang="pt-BR" sz="2800" b="0" dirty="0" smtClean="0">
                <a:solidFill>
                  <a:srgbClr val="92D050"/>
                </a:solidFill>
                <a:latin typeface="Calibri" pitchFamily="34" charset="0"/>
              </a:rPr>
              <a:t>produtividade</a:t>
            </a:r>
          </a:p>
          <a:p>
            <a:pPr marL="363538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latin typeface="Calibri" pitchFamily="34" charset="0"/>
              </a:rPr>
              <a:t>Dada </a:t>
            </a:r>
            <a:r>
              <a:rPr lang="pt-BR" sz="2400" b="0" dirty="0">
                <a:latin typeface="Calibri" pitchFamily="34" charset="0"/>
              </a:rPr>
              <a:t>a estratégia </a:t>
            </a:r>
            <a:r>
              <a:rPr lang="pt-BR" sz="2400" b="0" dirty="0" smtClean="0">
                <a:latin typeface="Calibri" pitchFamily="34" charset="0"/>
              </a:rPr>
              <a:t>financeira, </a:t>
            </a:r>
            <a:r>
              <a:rPr lang="pt-BR" sz="2400" b="0" dirty="0">
                <a:latin typeface="Calibri" pitchFamily="34" charset="0"/>
              </a:rPr>
              <a:t>é </a:t>
            </a:r>
            <a:r>
              <a:rPr lang="pt-BR" sz="2400" b="0" dirty="0" smtClean="0">
                <a:latin typeface="Calibri" pitchFamily="34" charset="0"/>
              </a:rPr>
              <a:t>necessário definir </a:t>
            </a:r>
            <a:r>
              <a:rPr lang="pt-BR" sz="2400" b="0" dirty="0">
                <a:latin typeface="Calibri" pitchFamily="34" charset="0"/>
              </a:rPr>
              <a:t>os </a:t>
            </a:r>
            <a:r>
              <a:rPr lang="pt-BR" sz="2400" b="0" dirty="0" smtClean="0">
                <a:latin typeface="Calibri" pitchFamily="34" charset="0"/>
              </a:rPr>
              <a:t>parâmetros de </a:t>
            </a:r>
            <a:r>
              <a:rPr lang="pt-BR" sz="24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</a:t>
            </a:r>
            <a:r>
              <a:rPr lang="pt-BR" sz="24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400" b="0" dirty="0" smtClean="0">
                <a:latin typeface="Calibri" pitchFamily="34" charset="0"/>
              </a:rPr>
              <a:t>que </a:t>
            </a:r>
            <a:r>
              <a:rPr lang="pt-BR" sz="2400" b="0" dirty="0">
                <a:latin typeface="Calibri" pitchFamily="34" charset="0"/>
              </a:rPr>
              <a:t>irão </a:t>
            </a:r>
            <a:r>
              <a:rPr lang="pt-BR" sz="2400" b="0" dirty="0" smtClean="0">
                <a:latin typeface="Calibri" pitchFamily="34" charset="0"/>
              </a:rPr>
              <a:t>balizar a administração </a:t>
            </a:r>
            <a:r>
              <a:rPr lang="pt-BR" sz="2400" b="0" dirty="0">
                <a:latin typeface="Calibri" pitchFamily="34" charset="0"/>
              </a:rPr>
              <a:t>do escritório. Isso é feito tomando </a:t>
            </a:r>
            <a:r>
              <a:rPr lang="pt-B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 </a:t>
            </a:r>
            <a:r>
              <a:rPr lang="pt-BR" sz="24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lucro desejado</a:t>
            </a:r>
            <a:r>
              <a:rPr lang="pt-BR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400" b="0" dirty="0" smtClean="0">
                <a:latin typeface="Calibri" pitchFamily="34" charset="0"/>
              </a:rPr>
              <a:t>como ponto focal para o dimensionamento dos recursos que serão contratados:</a:t>
            </a:r>
          </a:p>
        </p:txBody>
      </p:sp>
    </p:spTree>
    <p:extLst>
      <p:ext uri="{BB962C8B-B14F-4D97-AF65-F5344CB8AC3E}">
        <p14:creationId xmlns:p14="http://schemas.microsoft.com/office/powerpoint/2010/main" val="1946073235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 startAt="3"/>
            </a:pPr>
            <a:r>
              <a:rPr lang="pt-BR" sz="2800" b="0" dirty="0" smtClean="0">
                <a:latin typeface="Calibri" pitchFamily="34" charset="0"/>
              </a:rPr>
              <a:t>Administração da produtividade</a:t>
            </a:r>
          </a:p>
          <a:p>
            <a:pPr marL="363538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latin typeface="Calibri" pitchFamily="34" charset="0"/>
              </a:rPr>
              <a:t>Dada </a:t>
            </a:r>
            <a:r>
              <a:rPr lang="pt-BR" sz="2400" b="0" dirty="0">
                <a:latin typeface="Calibri" pitchFamily="34" charset="0"/>
              </a:rPr>
              <a:t>a estratégia </a:t>
            </a:r>
            <a:r>
              <a:rPr lang="pt-BR" sz="2400" b="0" dirty="0" smtClean="0">
                <a:latin typeface="Calibri" pitchFamily="34" charset="0"/>
              </a:rPr>
              <a:t>financeira, </a:t>
            </a:r>
            <a:r>
              <a:rPr lang="pt-BR" sz="2400" b="0" dirty="0">
                <a:latin typeface="Calibri" pitchFamily="34" charset="0"/>
              </a:rPr>
              <a:t>é </a:t>
            </a:r>
            <a:r>
              <a:rPr lang="pt-BR" sz="2400" b="0" dirty="0" smtClean="0">
                <a:latin typeface="Calibri" pitchFamily="34" charset="0"/>
              </a:rPr>
              <a:t>necessário definir </a:t>
            </a:r>
            <a:r>
              <a:rPr lang="pt-BR" sz="2400" b="0" dirty="0">
                <a:latin typeface="Calibri" pitchFamily="34" charset="0"/>
              </a:rPr>
              <a:t>os </a:t>
            </a:r>
            <a:r>
              <a:rPr lang="pt-BR" sz="2400" b="0" dirty="0" smtClean="0">
                <a:latin typeface="Calibri" pitchFamily="34" charset="0"/>
              </a:rPr>
              <a:t>parâmetros de </a:t>
            </a:r>
            <a:r>
              <a:rPr lang="pt-BR" sz="24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</a:t>
            </a:r>
            <a:r>
              <a:rPr lang="pt-BR" sz="24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400" b="0" dirty="0" smtClean="0">
                <a:latin typeface="Calibri" pitchFamily="34" charset="0"/>
              </a:rPr>
              <a:t>que </a:t>
            </a:r>
            <a:r>
              <a:rPr lang="pt-BR" sz="2400" b="0" dirty="0">
                <a:latin typeface="Calibri" pitchFamily="34" charset="0"/>
              </a:rPr>
              <a:t>irão </a:t>
            </a:r>
            <a:r>
              <a:rPr lang="pt-BR" sz="2400" b="0" dirty="0" smtClean="0">
                <a:latin typeface="Calibri" pitchFamily="34" charset="0"/>
              </a:rPr>
              <a:t>balizar a administração </a:t>
            </a:r>
            <a:r>
              <a:rPr lang="pt-BR" sz="2400" b="0" dirty="0">
                <a:latin typeface="Calibri" pitchFamily="34" charset="0"/>
              </a:rPr>
              <a:t>do escritório. Isso é feito tomando </a:t>
            </a:r>
            <a:r>
              <a:rPr lang="pt-BR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 </a:t>
            </a:r>
            <a:r>
              <a:rPr lang="pt-BR" sz="24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lucro</a:t>
            </a:r>
            <a:r>
              <a:rPr lang="pt-BR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4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desejado</a:t>
            </a:r>
            <a:r>
              <a:rPr lang="pt-BR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400" b="0" dirty="0" smtClean="0">
                <a:latin typeface="Calibri" pitchFamily="34" charset="0"/>
              </a:rPr>
              <a:t>como ponto focal para o dimensionamento dos recursos que serão contratados:</a:t>
            </a:r>
          </a:p>
          <a:p>
            <a:pPr marL="1023938" lvl="1" indent="-2603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Quantificação e qualificação das pessoas para fazer frente ao volume de trabalho necessário com a qualidade já definida.</a:t>
            </a:r>
          </a:p>
          <a:p>
            <a:pPr marL="1023938" lvl="1" indent="-2603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Administração das necessidades e investimentos em capacitação das pessoas.</a:t>
            </a:r>
          </a:p>
          <a:p>
            <a:pPr marL="1023938" lvl="1" indent="-2603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Administração da remuneração conforme estratégias de RH.</a:t>
            </a:r>
          </a:p>
          <a:p>
            <a:pPr marL="1023938" lvl="1" indent="-260350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Implantação de um sistema de aferição e controle da produtividade.</a:t>
            </a:r>
            <a:endParaRPr lang="pt-BR" sz="20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821561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 startAt="4"/>
            </a:pPr>
            <a:r>
              <a:rPr lang="pt-BR" sz="2800" b="0" dirty="0" smtClean="0">
                <a:latin typeface="Calibri" pitchFamily="34" charset="0"/>
              </a:rPr>
              <a:t>Modelo geral de excelência de gestão</a:t>
            </a:r>
            <a:endParaRPr lang="pt-BR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846182517"/>
              </p:ext>
            </p:extLst>
          </p:nvPr>
        </p:nvGraphicFramePr>
        <p:xfrm>
          <a:off x="200472" y="2235779"/>
          <a:ext cx="6398344" cy="4073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5404175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 para a direita 2"/>
          <p:cNvSpPr/>
          <p:nvPr/>
        </p:nvSpPr>
        <p:spPr>
          <a:xfrm>
            <a:off x="2720752" y="3284984"/>
            <a:ext cx="4464496" cy="1728192"/>
          </a:xfrm>
          <a:prstGeom prst="rightArrow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47000"/>
                </a:schemeClr>
              </a:gs>
              <a:gs pos="57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1200"/>
              </a:spcAft>
              <a:buFont typeface="+mj-lt"/>
              <a:buAutoNum type="arabicPeriod" startAt="4"/>
            </a:pPr>
            <a:r>
              <a:rPr lang="pt-BR" sz="2800" b="0" dirty="0" smtClean="0">
                <a:latin typeface="Calibri" pitchFamily="34" charset="0"/>
              </a:rPr>
              <a:t>Modelo geral de excelência de gestão</a:t>
            </a:r>
            <a:endParaRPr lang="pt-BR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159548312"/>
              </p:ext>
            </p:extLst>
          </p:nvPr>
        </p:nvGraphicFramePr>
        <p:xfrm>
          <a:off x="200472" y="2235779"/>
          <a:ext cx="6398344" cy="4073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7185248" y="3904028"/>
            <a:ext cx="2604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pt-BR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8819845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qualidade mais adequados a serviços</a:t>
            </a: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5S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prático e econômico, este sistema traz resultados há mais de 30 anos. É implantado em cinco etapas:</a:t>
            </a:r>
          </a:p>
        </p:txBody>
      </p:sp>
    </p:spTree>
    <p:extLst>
      <p:ext uri="{BB962C8B-B14F-4D97-AF65-F5344CB8AC3E}">
        <p14:creationId xmlns:p14="http://schemas.microsoft.com/office/powerpoint/2010/main" val="1425404175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qualidade mais adequados a serviços</a:t>
            </a: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5S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prático e econômico, este sistema traz resultados há mais de 30 anos. É implantado em cinco etapas: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Senso de utilização: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deve-se </a:t>
            </a: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descartar o que não tem utilidade e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o </a:t>
            </a: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que interessa, deve ser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ordenado.</a:t>
            </a:r>
          </a:p>
        </p:txBody>
      </p:sp>
    </p:spTree>
    <p:extLst>
      <p:ext uri="{BB962C8B-B14F-4D97-AF65-F5344CB8AC3E}">
        <p14:creationId xmlns:p14="http://schemas.microsoft.com/office/powerpoint/2010/main" val="423623232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qualidade mais adequados a serviços</a:t>
            </a: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5S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prático e econômico, este sistema traz resultados há mais de 30 anos. É implantado em cinco etapas: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utilização: </a:t>
            </a:r>
            <a:r>
              <a:rPr lang="pt-BR" sz="2000" b="0" dirty="0" smtClean="0">
                <a:latin typeface="Calibri" pitchFamily="34" charset="0"/>
              </a:rPr>
              <a:t>deve-se </a:t>
            </a:r>
            <a:r>
              <a:rPr lang="pt-BR" sz="2000" b="0" dirty="0">
                <a:latin typeface="Calibri" pitchFamily="34" charset="0"/>
              </a:rPr>
              <a:t>descartar o que não tem utilidade e </a:t>
            </a:r>
            <a:r>
              <a:rPr lang="pt-BR" sz="2000" b="0" dirty="0" smtClean="0">
                <a:latin typeface="Calibri" pitchFamily="34" charset="0"/>
              </a:rPr>
              <a:t>o </a:t>
            </a:r>
            <a:r>
              <a:rPr lang="pt-BR" sz="2000" b="0" dirty="0">
                <a:latin typeface="Calibri" pitchFamily="34" charset="0"/>
              </a:rPr>
              <a:t>que interessa, deve ser </a:t>
            </a:r>
            <a:r>
              <a:rPr lang="pt-BR" sz="2000" b="0" dirty="0" smtClean="0">
                <a:latin typeface="Calibri" pitchFamily="34" charset="0"/>
              </a:rPr>
              <a:t>ordenado.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Senso de ordenação: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cada </a:t>
            </a: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coisa deve ter seu lugar certo, para que seja facilmente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encontrado.</a:t>
            </a:r>
          </a:p>
        </p:txBody>
      </p:sp>
    </p:spTree>
    <p:extLst>
      <p:ext uri="{BB962C8B-B14F-4D97-AF65-F5344CB8AC3E}">
        <p14:creationId xmlns:p14="http://schemas.microsoft.com/office/powerpoint/2010/main" val="423623232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qualidade mais adequados a serviços</a:t>
            </a: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5S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prático e econômico, este sistema traz resultados há mais de 30 anos. É implantado em cinco etapas: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utilização: </a:t>
            </a:r>
            <a:r>
              <a:rPr lang="pt-BR" sz="2000" b="0" dirty="0" smtClean="0">
                <a:latin typeface="Calibri" pitchFamily="34" charset="0"/>
              </a:rPr>
              <a:t>deve-se </a:t>
            </a:r>
            <a:r>
              <a:rPr lang="pt-BR" sz="2000" b="0" dirty="0">
                <a:latin typeface="Calibri" pitchFamily="34" charset="0"/>
              </a:rPr>
              <a:t>descartar o que não tem utilidade e </a:t>
            </a:r>
            <a:r>
              <a:rPr lang="pt-BR" sz="2000" b="0" dirty="0" smtClean="0">
                <a:latin typeface="Calibri" pitchFamily="34" charset="0"/>
              </a:rPr>
              <a:t>o </a:t>
            </a:r>
            <a:r>
              <a:rPr lang="pt-BR" sz="2000" b="0" dirty="0">
                <a:latin typeface="Calibri" pitchFamily="34" charset="0"/>
              </a:rPr>
              <a:t>que interessa, deve ser </a:t>
            </a:r>
            <a:r>
              <a:rPr lang="pt-BR" sz="2000" b="0" dirty="0" smtClean="0">
                <a:latin typeface="Calibri" pitchFamily="34" charset="0"/>
              </a:rPr>
              <a:t>ordenado.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ordenação: </a:t>
            </a:r>
            <a:r>
              <a:rPr lang="pt-BR" sz="2000" b="0" dirty="0" smtClean="0">
                <a:latin typeface="Calibri" pitchFamily="34" charset="0"/>
              </a:rPr>
              <a:t>cada </a:t>
            </a:r>
            <a:r>
              <a:rPr lang="pt-BR" sz="2000" b="0" dirty="0">
                <a:latin typeface="Calibri" pitchFamily="34" charset="0"/>
              </a:rPr>
              <a:t>coisa deve ter seu lugar certo, para que seja facilmente </a:t>
            </a:r>
            <a:r>
              <a:rPr lang="pt-BR" sz="2000" b="0" dirty="0" smtClean="0">
                <a:latin typeface="Calibri" pitchFamily="34" charset="0"/>
              </a:rPr>
              <a:t>encontrado.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Senso de limpeza: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quando </a:t>
            </a: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um ambiente está organizado e limpo, as pessoas tendem a mantê-lo ainda mais limpo e organizado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23232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Ciclo da qualidade e produtividade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63252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TEM 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NECESSIDADES E CONTRATA SERVIÇOS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qualidade mais adequados a serviços</a:t>
            </a: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5S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prático e econômico, este sistema traz resultados há mais de 30 anos. É implantado em cinco etapas: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utilização: </a:t>
            </a:r>
            <a:r>
              <a:rPr lang="pt-BR" sz="2000" b="0" dirty="0" smtClean="0">
                <a:latin typeface="Calibri" pitchFamily="34" charset="0"/>
              </a:rPr>
              <a:t>deve-se </a:t>
            </a:r>
            <a:r>
              <a:rPr lang="pt-BR" sz="2000" b="0" dirty="0">
                <a:latin typeface="Calibri" pitchFamily="34" charset="0"/>
              </a:rPr>
              <a:t>descartar o que não tem utilidade e </a:t>
            </a:r>
            <a:r>
              <a:rPr lang="pt-BR" sz="2000" b="0" dirty="0" smtClean="0">
                <a:latin typeface="Calibri" pitchFamily="34" charset="0"/>
              </a:rPr>
              <a:t>o </a:t>
            </a:r>
            <a:r>
              <a:rPr lang="pt-BR" sz="2000" b="0" dirty="0">
                <a:latin typeface="Calibri" pitchFamily="34" charset="0"/>
              </a:rPr>
              <a:t>que interessa, deve ser </a:t>
            </a:r>
            <a:r>
              <a:rPr lang="pt-BR" sz="2000" b="0" dirty="0" smtClean="0">
                <a:latin typeface="Calibri" pitchFamily="34" charset="0"/>
              </a:rPr>
              <a:t>ordenado.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ordenação: </a:t>
            </a:r>
            <a:r>
              <a:rPr lang="pt-BR" sz="2000" b="0" dirty="0" smtClean="0">
                <a:latin typeface="Calibri" pitchFamily="34" charset="0"/>
              </a:rPr>
              <a:t>cada </a:t>
            </a:r>
            <a:r>
              <a:rPr lang="pt-BR" sz="2000" b="0" dirty="0">
                <a:latin typeface="Calibri" pitchFamily="34" charset="0"/>
              </a:rPr>
              <a:t>coisa deve ter seu lugar certo, para que seja facilmente </a:t>
            </a:r>
            <a:r>
              <a:rPr lang="pt-BR" sz="2000" b="0" dirty="0" smtClean="0">
                <a:latin typeface="Calibri" pitchFamily="34" charset="0"/>
              </a:rPr>
              <a:t>encontrado.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limpeza: </a:t>
            </a:r>
            <a:r>
              <a:rPr lang="pt-BR" sz="2000" b="0" dirty="0" smtClean="0">
                <a:latin typeface="Calibri" pitchFamily="34" charset="0"/>
              </a:rPr>
              <a:t>quando </a:t>
            </a:r>
            <a:r>
              <a:rPr lang="pt-BR" sz="2000" b="0" dirty="0">
                <a:latin typeface="Calibri" pitchFamily="34" charset="0"/>
              </a:rPr>
              <a:t>um ambiente está organizado e limpo, as pessoas tendem a mantê-lo ainda mais limpo e organizado</a:t>
            </a:r>
            <a:r>
              <a:rPr lang="pt-BR" sz="2000" b="0" dirty="0" smtClean="0">
                <a:latin typeface="Calibri" pitchFamily="34" charset="0"/>
              </a:rPr>
              <a:t>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Senso de saúde: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a </a:t>
            </a: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saúde aqui é tratada nos sentidos físico, mental, social e espiritual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23232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qualidade mais adequados a serviços</a:t>
            </a: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5S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prático e econômico, este sistema traz resultados há mais de 30 anos. É implantado em cinco etapas: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utilização: </a:t>
            </a:r>
            <a:r>
              <a:rPr lang="pt-BR" sz="2000" b="0" dirty="0" smtClean="0">
                <a:latin typeface="Calibri" pitchFamily="34" charset="0"/>
              </a:rPr>
              <a:t>deve-se </a:t>
            </a:r>
            <a:r>
              <a:rPr lang="pt-BR" sz="2000" b="0" dirty="0">
                <a:latin typeface="Calibri" pitchFamily="34" charset="0"/>
              </a:rPr>
              <a:t>descartar o que não tem utilidade e </a:t>
            </a:r>
            <a:r>
              <a:rPr lang="pt-BR" sz="2000" b="0" dirty="0" smtClean="0">
                <a:latin typeface="Calibri" pitchFamily="34" charset="0"/>
              </a:rPr>
              <a:t>o </a:t>
            </a:r>
            <a:r>
              <a:rPr lang="pt-BR" sz="2000" b="0" dirty="0">
                <a:latin typeface="Calibri" pitchFamily="34" charset="0"/>
              </a:rPr>
              <a:t>que interessa, deve ser </a:t>
            </a:r>
            <a:r>
              <a:rPr lang="pt-BR" sz="2000" b="0" dirty="0" smtClean="0">
                <a:latin typeface="Calibri" pitchFamily="34" charset="0"/>
              </a:rPr>
              <a:t>ordenado.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ordenação: </a:t>
            </a:r>
            <a:r>
              <a:rPr lang="pt-BR" sz="2000" b="0" dirty="0" smtClean="0">
                <a:latin typeface="Calibri" pitchFamily="34" charset="0"/>
              </a:rPr>
              <a:t>cada </a:t>
            </a:r>
            <a:r>
              <a:rPr lang="pt-BR" sz="2000" b="0" dirty="0">
                <a:latin typeface="Calibri" pitchFamily="34" charset="0"/>
              </a:rPr>
              <a:t>coisa deve ter seu lugar certo, para que seja facilmente </a:t>
            </a:r>
            <a:r>
              <a:rPr lang="pt-BR" sz="2000" b="0" dirty="0" smtClean="0">
                <a:latin typeface="Calibri" pitchFamily="34" charset="0"/>
              </a:rPr>
              <a:t>encontrado.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limpeza: </a:t>
            </a:r>
            <a:r>
              <a:rPr lang="pt-BR" sz="2000" b="0" dirty="0" smtClean="0">
                <a:latin typeface="Calibri" pitchFamily="34" charset="0"/>
              </a:rPr>
              <a:t>quando </a:t>
            </a:r>
            <a:r>
              <a:rPr lang="pt-BR" sz="2000" b="0" dirty="0">
                <a:latin typeface="Calibri" pitchFamily="34" charset="0"/>
              </a:rPr>
              <a:t>um ambiente está organizado e limpo, as pessoas tendem a mantê-lo ainda mais limpo e organizado</a:t>
            </a:r>
            <a:r>
              <a:rPr lang="pt-BR" sz="2000" b="0" dirty="0" smtClean="0">
                <a:latin typeface="Calibri" pitchFamily="34" charset="0"/>
              </a:rPr>
              <a:t>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latin typeface="Calibri" pitchFamily="34" charset="0"/>
              </a:rPr>
              <a:t>Senso de saúde: </a:t>
            </a:r>
            <a:r>
              <a:rPr lang="pt-BR" sz="2000" b="0" dirty="0" smtClean="0">
                <a:latin typeface="Calibri" pitchFamily="34" charset="0"/>
              </a:rPr>
              <a:t>a </a:t>
            </a:r>
            <a:r>
              <a:rPr lang="pt-BR" sz="2000" b="0" dirty="0">
                <a:latin typeface="Calibri" pitchFamily="34" charset="0"/>
              </a:rPr>
              <a:t>saúde aqui é tratada nos sentidos físico, mental, social e espiritual</a:t>
            </a:r>
            <a:r>
              <a:rPr lang="pt-BR" sz="2000" b="0" dirty="0" smtClean="0">
                <a:latin typeface="Calibri" pitchFamily="34" charset="0"/>
              </a:rPr>
              <a:t>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Senso de autodisciplina: </a:t>
            </a:r>
            <a:r>
              <a:rPr lang="pt-BR" sz="2000" b="0" dirty="0" smtClean="0">
                <a:solidFill>
                  <a:srgbClr val="FF3300"/>
                </a:solidFill>
                <a:latin typeface="Calibri" pitchFamily="34" charset="0"/>
              </a:rPr>
              <a:t>o </a:t>
            </a:r>
            <a:r>
              <a:rPr lang="pt-BR" sz="2000" b="0" dirty="0">
                <a:solidFill>
                  <a:srgbClr val="FF3300"/>
                </a:solidFill>
                <a:latin typeface="Calibri" pitchFamily="34" charset="0"/>
              </a:rPr>
              <a:t>comprometimento e a iniciativa devem estar sempre à frente de tudo para que as pessoas sejam produtivas.</a:t>
            </a:r>
            <a:endParaRPr lang="pt-BR" sz="2000" b="0" dirty="0" smtClean="0">
              <a:solidFill>
                <a:srgbClr val="FF33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3232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</a:t>
            </a:r>
            <a:r>
              <a:rPr lang="pt-BR" sz="2800" b="0" dirty="0">
                <a:latin typeface="Calibri" pitchFamily="34" charset="0"/>
              </a:rPr>
              <a:t>qualidade mais adequados a serviços</a:t>
            </a:r>
            <a:endParaRPr lang="pt-BR" sz="2800" b="0" dirty="0" smtClean="0">
              <a:latin typeface="Calibri" pitchFamily="34" charset="0"/>
            </a:endParaRP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TQM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sistema permanente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 de longo prazo,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voltado para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alcançar a satisfação do cliente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através da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melhoria contínua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serviços e produtos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empresa. Os elementos básicos são:</a:t>
            </a:r>
          </a:p>
        </p:txBody>
      </p:sp>
    </p:spTree>
    <p:extLst>
      <p:ext uri="{BB962C8B-B14F-4D97-AF65-F5344CB8AC3E}">
        <p14:creationId xmlns:p14="http://schemas.microsoft.com/office/powerpoint/2010/main" val="744814527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</a:t>
            </a:r>
            <a:r>
              <a:rPr lang="pt-BR" sz="2800" b="0" dirty="0">
                <a:latin typeface="Calibri" pitchFamily="34" charset="0"/>
              </a:rPr>
              <a:t>qualidade mais adequados a serviços</a:t>
            </a:r>
            <a:endParaRPr lang="pt-BR" sz="2800" b="0" dirty="0" smtClean="0">
              <a:latin typeface="Calibri" pitchFamily="34" charset="0"/>
            </a:endParaRP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TQM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sistema permanente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 de longo prazo,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voltado para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alcançar a satisfação do cliente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através da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melhoria contínua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serviços e produtos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empresa. Os elementos básicos são: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solidFill>
                  <a:srgbClr val="92D050"/>
                </a:solidFill>
                <a:latin typeface="Calibri" pitchFamily="34" charset="0"/>
              </a:rPr>
              <a:t>Visão organizacional: o sistema deve permear toda 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60303446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</a:t>
            </a:r>
            <a:r>
              <a:rPr lang="pt-BR" sz="2800" b="0" dirty="0">
                <a:latin typeface="Calibri" pitchFamily="34" charset="0"/>
              </a:rPr>
              <a:t>qualidade mais adequados a serviços</a:t>
            </a:r>
            <a:endParaRPr lang="pt-BR" sz="2800" b="0" dirty="0" smtClean="0">
              <a:latin typeface="Calibri" pitchFamily="34" charset="0"/>
            </a:endParaRP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TQM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sistema permanente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 de longo prazo,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voltado para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alcançar a satisfação do cliente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através da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melhoria contínua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serviços e produtos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empresa. Os elementos básicos são: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latin typeface="Calibri" pitchFamily="34" charset="0"/>
              </a:rPr>
              <a:t>Visão organizacional: o sistema deve permear toda a organização.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solidFill>
                  <a:srgbClr val="92D050"/>
                </a:solidFill>
                <a:latin typeface="Calibri" pitchFamily="34" charset="0"/>
              </a:rPr>
              <a:t>Eliminação de barreiras: hierarquia e paradigmas organizacionais e culturais não podem representar barreiras ao gerenciamento da qualidade.</a:t>
            </a:r>
          </a:p>
        </p:txBody>
      </p:sp>
    </p:spTree>
    <p:extLst>
      <p:ext uri="{BB962C8B-B14F-4D97-AF65-F5344CB8AC3E}">
        <p14:creationId xmlns:p14="http://schemas.microsoft.com/office/powerpoint/2010/main" val="60303446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</a:t>
            </a:r>
            <a:r>
              <a:rPr lang="pt-BR" sz="2800" b="0" dirty="0">
                <a:latin typeface="Calibri" pitchFamily="34" charset="0"/>
              </a:rPr>
              <a:t>qualidade mais adequados a serviços</a:t>
            </a:r>
            <a:endParaRPr lang="pt-BR" sz="2800" b="0" dirty="0" smtClean="0">
              <a:latin typeface="Calibri" pitchFamily="34" charset="0"/>
            </a:endParaRP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TQM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sistema permanente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 de longo prazo,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voltado para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alcançar a satisfação do cliente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através da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melhoria contínua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serviços e produtos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empresa. Os elementos básicos são: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latin typeface="Calibri" pitchFamily="34" charset="0"/>
              </a:rPr>
              <a:t>Visão organizacional: o sistema deve permear toda a organização.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latin typeface="Calibri" pitchFamily="34" charset="0"/>
              </a:rPr>
              <a:t>Eliminação de barreiras: hierarquia e paradigmas organizacionais e culturais não podem representar barreiras ao gerenciamento da qualidade.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solidFill>
                  <a:srgbClr val="92D050"/>
                </a:solidFill>
                <a:latin typeface="Calibri" pitchFamily="34" charset="0"/>
              </a:rPr>
              <a:t>Comunicação: deve ser rápida e precisa.</a:t>
            </a:r>
          </a:p>
        </p:txBody>
      </p:sp>
    </p:spTree>
    <p:extLst>
      <p:ext uri="{BB962C8B-B14F-4D97-AF65-F5344CB8AC3E}">
        <p14:creationId xmlns:p14="http://schemas.microsoft.com/office/powerpoint/2010/main" val="60303446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pt-BR" sz="2800" b="0" dirty="0" smtClean="0">
                <a:latin typeface="Calibri" pitchFamily="34" charset="0"/>
              </a:rPr>
              <a:t>Sistemas da </a:t>
            </a:r>
            <a:r>
              <a:rPr lang="pt-BR" sz="2800" b="0" dirty="0">
                <a:latin typeface="Calibri" pitchFamily="34" charset="0"/>
              </a:rPr>
              <a:t>qualidade mais adequados a serviços</a:t>
            </a:r>
            <a:endParaRPr lang="pt-BR" sz="2800" b="0" dirty="0" smtClean="0">
              <a:latin typeface="Calibri" pitchFamily="34" charset="0"/>
            </a:endParaRPr>
          </a:p>
          <a:p>
            <a:pPr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TQM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sistema permanente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 de longo prazo,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voltado para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alcançar a satisfação do cliente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através da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melhoria contínua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</a:t>
            </a:r>
            <a:r>
              <a:rPr lang="pt-BR" sz="2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serviços e produtos da </a:t>
            </a:r>
            <a:r>
              <a:rPr lang="pt-BR" sz="22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empresa. Os elementos básicos são: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latin typeface="Calibri" pitchFamily="34" charset="0"/>
              </a:rPr>
              <a:t>Visão organizacional: o sistema deve permear toda a organização.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latin typeface="Calibri" pitchFamily="34" charset="0"/>
              </a:rPr>
              <a:t>Eliminação de barreiras: hierarquia e paradigmas organizacionais e culturais não podem representar barreiras ao gerenciamento da qualidade.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latin typeface="Calibri" pitchFamily="34" charset="0"/>
              </a:rPr>
              <a:t>Comunicação: deve ser rápida e precisa.</a:t>
            </a:r>
          </a:p>
          <a:p>
            <a:pPr marL="1160463" lvl="2" indent="-360363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solidFill>
                  <a:srgbClr val="92D050"/>
                </a:solidFill>
                <a:latin typeface="Calibri" pitchFamily="34" charset="0"/>
              </a:rPr>
              <a:t>Avaliação contínua: a qualidade é mensurada e avaliada permanentemente por meio de indicadores adequados.</a:t>
            </a:r>
          </a:p>
        </p:txBody>
      </p:sp>
    </p:spTree>
    <p:extLst>
      <p:ext uri="{BB962C8B-B14F-4D97-AF65-F5344CB8AC3E}">
        <p14:creationId xmlns:p14="http://schemas.microsoft.com/office/powerpoint/2010/main" val="60303446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pt-BR" sz="2800" b="0" dirty="0" smtClean="0">
                <a:latin typeface="Calibri" pitchFamily="34" charset="0"/>
              </a:rPr>
              <a:t>Conceito de produtividade e fatores de importância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84558323"/>
              </p:ext>
            </p:extLst>
          </p:nvPr>
        </p:nvGraphicFramePr>
        <p:xfrm>
          <a:off x="344488" y="1731723"/>
          <a:ext cx="8928992" cy="3497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110422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pt-BR" sz="2800" b="0" dirty="0" smtClean="0">
                <a:latin typeface="Calibri" pitchFamily="34" charset="0"/>
              </a:rPr>
              <a:t>Conceito de produtividade e fatores de importância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5400258"/>
              </p:ext>
            </p:extLst>
          </p:nvPr>
        </p:nvGraphicFramePr>
        <p:xfrm>
          <a:off x="344488" y="1731723"/>
          <a:ext cx="8928992" cy="3497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upo 9"/>
          <p:cNvGrpSpPr/>
          <p:nvPr/>
        </p:nvGrpSpPr>
        <p:grpSpPr>
          <a:xfrm>
            <a:off x="1494148" y="5169962"/>
            <a:ext cx="6987244" cy="995342"/>
            <a:chOff x="666077" y="3419908"/>
            <a:chExt cx="5716163" cy="547438"/>
          </a:xfrm>
        </p:grpSpPr>
        <p:sp>
          <p:nvSpPr>
            <p:cNvPr id="11" name="CaixaDeTexto 10"/>
            <p:cNvSpPr txBox="1"/>
            <p:nvPr/>
          </p:nvSpPr>
          <p:spPr>
            <a:xfrm>
              <a:off x="666077" y="3563724"/>
              <a:ext cx="259157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PRODUTIVIDADE = </a:t>
              </a:r>
              <a:endParaRPr lang="pt-BR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327383" y="3419908"/>
              <a:ext cx="296910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CARGA DE TRABALHO</a:t>
              </a:r>
              <a:endParaRPr lang="pt-BR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3259707" y="3713430"/>
              <a:ext cx="312253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RECURSOS APLICADOS</a:t>
              </a:r>
              <a:endParaRPr lang="pt-BR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4" name="Conector reto 13"/>
            <p:cNvCxnSpPr/>
            <p:nvPr/>
          </p:nvCxnSpPr>
          <p:spPr>
            <a:xfrm>
              <a:off x="3387710" y="3697139"/>
              <a:ext cx="2827303" cy="0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5503802"/>
      </p:ext>
    </p:extLst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pt-BR" sz="2800" b="0" dirty="0" smtClean="0">
                <a:latin typeface="Calibri" pitchFamily="34" charset="0"/>
              </a:rPr>
              <a:t>Conceito de produtividade e fatores de importância</a:t>
            </a:r>
          </a:p>
        </p:txBody>
      </p:sp>
      <p:graphicFrame>
        <p:nvGraphicFramePr>
          <p:cNvPr id="15" name="Diagrama 14"/>
          <p:cNvGraphicFramePr/>
          <p:nvPr>
            <p:extLst>
              <p:ext uri="{D42A27DB-BD31-4B8C-83A1-F6EECF244321}">
                <p14:modId xmlns:p14="http://schemas.microsoft.com/office/powerpoint/2010/main" val="335653078"/>
              </p:ext>
            </p:extLst>
          </p:nvPr>
        </p:nvGraphicFramePr>
        <p:xfrm>
          <a:off x="4880992" y="2194685"/>
          <a:ext cx="504056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Seta para a direita 15"/>
          <p:cNvSpPr/>
          <p:nvPr/>
        </p:nvSpPr>
        <p:spPr>
          <a:xfrm rot="1819691" flipH="1">
            <a:off x="3820523" y="4236666"/>
            <a:ext cx="1512168" cy="936104"/>
          </a:xfrm>
          <a:prstGeom prst="rightArrow">
            <a:avLst/>
          </a:prstGeom>
          <a:solidFill>
            <a:srgbClr val="FFCC66">
              <a:alpha val="48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60512" y="2420888"/>
            <a:ext cx="3672407" cy="326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FATORES MAIS RELEVANTES</a:t>
            </a:r>
          </a:p>
          <a:p>
            <a:pPr marL="174625" indent="-174625">
              <a:lnSpc>
                <a:spcPct val="11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Retrabalho causado por erros de execução;</a:t>
            </a:r>
          </a:p>
          <a:p>
            <a:pPr marL="174625" indent="-174625">
              <a:lnSpc>
                <a:spcPct val="11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Informações imprecisas;</a:t>
            </a:r>
          </a:p>
          <a:p>
            <a:pPr marL="174625" indent="-174625">
              <a:lnSpc>
                <a:spcPct val="11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Sistemas não integrados;</a:t>
            </a:r>
          </a:p>
          <a:p>
            <a:pPr marL="174625" indent="-174625">
              <a:lnSpc>
                <a:spcPct val="11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Arquivos em desordem;</a:t>
            </a:r>
          </a:p>
          <a:p>
            <a:pPr marL="174625" indent="-174625">
              <a:lnSpc>
                <a:spcPct val="11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Processos confusos e não documentados;</a:t>
            </a:r>
          </a:p>
          <a:p>
            <a:pPr marL="174625" indent="-174625">
              <a:lnSpc>
                <a:spcPct val="11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Comunicação deficiente;</a:t>
            </a:r>
          </a:p>
          <a:p>
            <a:pPr marL="174625" indent="-174625">
              <a:lnSpc>
                <a:spcPct val="11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Falta de treinamento no trabalho.</a:t>
            </a:r>
            <a:endParaRPr lang="pt-BR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387983"/>
      </p:ext>
    </p:extLst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Ciclo da qualidade e produtividade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63252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TEM 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NECESSIDADES E CONTRATA SERVIÇOS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63252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EXPECTATIVAS</a:t>
            </a:r>
          </a:p>
        </p:txBody>
      </p:sp>
      <p:sp>
        <p:nvSpPr>
          <p:cNvPr id="18" name="Seta para a direita listrada 17"/>
          <p:cNvSpPr/>
          <p:nvPr/>
        </p:nvSpPr>
        <p:spPr>
          <a:xfrm rot="5400000">
            <a:off x="1334598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1627623"/>
      </p:ext>
    </p:extLst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513535204"/>
              </p:ext>
            </p:extLst>
          </p:nvPr>
        </p:nvGraphicFramePr>
        <p:xfrm>
          <a:off x="560512" y="1906653"/>
          <a:ext cx="8856984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3635583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sete etapas:</a:t>
            </a:r>
          </a:p>
          <a:p>
            <a:pPr marL="763588" lvl="1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a carga de trabalho:</a:t>
            </a:r>
            <a:endParaRPr lang="pt-BR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processos;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atividades;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tempos;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volumes.</a:t>
            </a:r>
          </a:p>
          <a:p>
            <a:pPr marL="1257300" lvl="2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endParaRPr lang="pt-BR" sz="2200" b="0" dirty="0" smtClean="0">
              <a:solidFill>
                <a:srgbClr val="FFC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95725"/>
      </p:ext>
    </p:extLst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</a:t>
            </a:r>
            <a:r>
              <a:rPr lang="pt-BR" sz="2400" b="0" dirty="0">
                <a:solidFill>
                  <a:srgbClr val="FFC000"/>
                </a:solidFill>
                <a:latin typeface="Calibri" pitchFamily="34" charset="0"/>
              </a:rPr>
              <a:t>sete </a:t>
            </a: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etapas:</a:t>
            </a:r>
          </a:p>
          <a:p>
            <a:pPr lvl="1" indent="-34290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pt-BR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os recursos usados para executar o trabalho: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contratado (pago);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produtivo;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24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perdido</a:t>
            </a:r>
            <a:r>
              <a:rPr lang="pt-BR" sz="20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  <a:endParaRPr lang="pt-BR" sz="2000" b="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40906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</a:t>
            </a:r>
            <a:r>
              <a:rPr lang="pt-BR" sz="2400" b="0" dirty="0">
                <a:solidFill>
                  <a:srgbClr val="FFC000"/>
                </a:solidFill>
                <a:latin typeface="Calibri" pitchFamily="34" charset="0"/>
              </a:rPr>
              <a:t>sete </a:t>
            </a: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etapas:</a:t>
            </a:r>
          </a:p>
          <a:p>
            <a:pPr marL="812800" lvl="1" indent="-4127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pt-BR" sz="20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Analisar criticamente os processos: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Valor agregado pelas atividades;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Motivos dos erros;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Fontes de informações e dados de entrada;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dados de saída;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Documentação dos processos e atividades;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Sistemas de apoio.</a:t>
            </a:r>
          </a:p>
        </p:txBody>
      </p:sp>
    </p:spTree>
    <p:extLst>
      <p:ext uri="{BB962C8B-B14F-4D97-AF65-F5344CB8AC3E}">
        <p14:creationId xmlns:p14="http://schemas.microsoft.com/office/powerpoint/2010/main" val="2120940906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</a:t>
            </a:r>
            <a:r>
              <a:rPr lang="pt-BR" sz="2400" b="0" dirty="0">
                <a:solidFill>
                  <a:srgbClr val="FFC000"/>
                </a:solidFill>
                <a:latin typeface="Calibri" pitchFamily="34" charset="0"/>
              </a:rPr>
              <a:t>sete </a:t>
            </a: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etapas:</a:t>
            </a:r>
          </a:p>
          <a:p>
            <a:pPr marL="812800" lvl="1" indent="-4127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t-BR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Identificar as falhas e os desperdícios: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Tempos perdidos;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Materiais inutilizados;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Retrabalho por qualidade deficiente;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Processos inadequados;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Informações desordenadas ou insuficientes.</a:t>
            </a:r>
          </a:p>
        </p:txBody>
      </p:sp>
    </p:spTree>
    <p:extLst>
      <p:ext uri="{BB962C8B-B14F-4D97-AF65-F5344CB8AC3E}">
        <p14:creationId xmlns:p14="http://schemas.microsoft.com/office/powerpoint/2010/main" val="980126307"/>
      </p:ext>
    </p:extLst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</a:t>
            </a:r>
            <a:r>
              <a:rPr lang="pt-BR" sz="2400" b="0" dirty="0">
                <a:solidFill>
                  <a:srgbClr val="FFC000"/>
                </a:solidFill>
                <a:latin typeface="Calibri" pitchFamily="34" charset="0"/>
              </a:rPr>
              <a:t>sete </a:t>
            </a: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etapas: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pt-BR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Estabelecer metas de aumento de </a:t>
            </a:r>
            <a:r>
              <a:rPr lang="pt-BR"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 </a:t>
            </a:r>
            <a:r>
              <a:rPr lang="pt-BR" sz="20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para cada área </a:t>
            </a:r>
            <a:r>
              <a:rPr lang="pt-BR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do escritório.</a:t>
            </a:r>
          </a:p>
        </p:txBody>
      </p:sp>
    </p:spTree>
    <p:extLst>
      <p:ext uri="{BB962C8B-B14F-4D97-AF65-F5344CB8AC3E}">
        <p14:creationId xmlns:p14="http://schemas.microsoft.com/office/powerpoint/2010/main" val="980126307"/>
      </p:ext>
    </p:extLst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</a:t>
            </a:r>
            <a:r>
              <a:rPr lang="pt-BR" sz="2400" b="0" dirty="0">
                <a:solidFill>
                  <a:srgbClr val="FFC000"/>
                </a:solidFill>
                <a:latin typeface="Calibri" pitchFamily="34" charset="0"/>
              </a:rPr>
              <a:t>sete </a:t>
            </a: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etapas: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pt-BR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Estabelecer planos de ação:</a:t>
            </a:r>
          </a:p>
          <a:p>
            <a:pPr lvl="2" indent="-34290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Priorizar processos e atividades mais críticos para redesenho;</a:t>
            </a:r>
          </a:p>
          <a:p>
            <a:pPr lvl="2" indent="-34290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Definir padrões para documentação e treinamento;</a:t>
            </a:r>
          </a:p>
          <a:p>
            <a:pPr lvl="2" indent="-34290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Relacionar necessidades funcionais de sistemas e executar análise de aderência de produtos de mercado X desenvolvimento interno;</a:t>
            </a:r>
          </a:p>
          <a:p>
            <a:pPr lvl="2" indent="-34290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Definir equipes (próprias ou contratadas) para </a:t>
            </a:r>
            <a:r>
              <a:rPr lang="pt-BR" sz="20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implantação;</a:t>
            </a:r>
            <a:endParaRPr lang="pt-BR" sz="2000" b="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lvl="2" indent="-34290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Orçar projetos e calcular os </a:t>
            </a:r>
            <a:r>
              <a:rPr lang="pt-BR" sz="2000" b="0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paybacks</a:t>
            </a:r>
            <a:r>
              <a:rPr lang="pt-BR" sz="20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126307"/>
      </p:ext>
    </p:extLst>
  </p:cSld>
  <p:clrMapOvr>
    <a:masterClrMapping/>
  </p:clrMapOvr>
  <p:transition advTm="14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</a:t>
            </a:r>
            <a:r>
              <a:rPr lang="pt-BR" sz="2400" b="0" dirty="0">
                <a:solidFill>
                  <a:srgbClr val="FFC000"/>
                </a:solidFill>
                <a:latin typeface="Calibri" pitchFamily="34" charset="0"/>
              </a:rPr>
              <a:t>sete </a:t>
            </a: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etapas:</a:t>
            </a:r>
          </a:p>
          <a:p>
            <a:pPr marL="812800" lvl="1" indent="-4127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pt-BR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Envolver as pessoas:</a:t>
            </a:r>
            <a:endParaRPr lang="pt-BR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Executar projetos de incremento de produtividade exige participação de todos no </a:t>
            </a:r>
            <a:r>
              <a:rPr lang="pt-BR" sz="20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escritório;</a:t>
            </a:r>
            <a:endParaRPr lang="pt-BR" sz="2000" b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Ao mesmo tempo, aumentar a produtividade pode soar como “demissão de pessoas</a:t>
            </a:r>
            <a:r>
              <a:rPr lang="pt-BR" sz="20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”;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É importante distribuir os benefícios de modo claro e objetivo.</a:t>
            </a:r>
            <a:endParaRPr lang="pt-BR" sz="2000" b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126307"/>
      </p:ext>
    </p:extLst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Ferramentas para </a:t>
            </a:r>
            <a:r>
              <a:rPr lang="pt-BR" dirty="0"/>
              <a:t>qualidade e produtividade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pt-BR" sz="2800" b="0" dirty="0" smtClean="0">
                <a:latin typeface="Calibri" pitchFamily="34" charset="0"/>
              </a:rPr>
              <a:t>Sistema de incremento da produtividade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As </a:t>
            </a:r>
            <a:r>
              <a:rPr lang="pt-BR" sz="2400" b="0" dirty="0">
                <a:solidFill>
                  <a:srgbClr val="FFC000"/>
                </a:solidFill>
                <a:latin typeface="Calibri" pitchFamily="34" charset="0"/>
              </a:rPr>
              <a:t>sete </a:t>
            </a:r>
            <a:r>
              <a:rPr lang="pt-BR" sz="2400" b="0" dirty="0" smtClean="0">
                <a:solidFill>
                  <a:srgbClr val="FFC000"/>
                </a:solidFill>
                <a:latin typeface="Calibri" pitchFamily="34" charset="0"/>
              </a:rPr>
              <a:t>etapas:</a:t>
            </a:r>
          </a:p>
          <a:p>
            <a:pPr marL="812800" lvl="1" indent="-4127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pt-BR" sz="20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Envolver as pessoas:</a:t>
            </a:r>
            <a:endParaRPr lang="pt-BR" sz="2000" b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Executar projetos de incremento de produtividade exige participação de todos no </a:t>
            </a:r>
            <a:r>
              <a:rPr lang="pt-BR" sz="20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escritório;</a:t>
            </a:r>
            <a:endParaRPr lang="pt-BR" sz="2000" b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Ao mesmo tempo, aumentar a produtividade pode soar como “demissão de pessoas</a:t>
            </a:r>
            <a:r>
              <a:rPr lang="pt-BR" sz="2000" b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”;</a:t>
            </a:r>
          </a:p>
          <a:p>
            <a:pPr marL="1111250" lvl="2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É importante distribuir os benefícios de modo claro e objetivo.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848544" y="4869160"/>
            <a:ext cx="8496944" cy="1296144"/>
          </a:xfrm>
          <a:prstGeom prst="roundRect">
            <a:avLst/>
          </a:prstGeom>
          <a:solidFill>
            <a:srgbClr val="FF993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CONTAR COM A COLABORAÇÃO DE TODOS É ABSOLUTAMENTE CRUCIAL !</a:t>
            </a:r>
            <a:endParaRPr lang="pt-BR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85795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95300" y="1389063"/>
            <a:ext cx="8915400" cy="4703762"/>
          </a:xfrm>
        </p:spPr>
        <p:txBody>
          <a:bodyPr/>
          <a:lstStyle/>
          <a:p>
            <a:pPr marL="0" indent="0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pt-BR" sz="2300" b="0" dirty="0" smtClean="0">
                <a:latin typeface="Calibri" pitchFamily="34" charset="0"/>
              </a:rPr>
              <a:t>Como ficou demonstrado, qualidade e produtividade andam juntas. Ainda que os sistemas de implantação de melhorias de qualidade e de incremento de produtividade se utilizem de instrumentos próprios, tudo o que se fizer em prol da qualidade terá impactos na produtividade e vice-versa.</a:t>
            </a:r>
          </a:p>
          <a:p>
            <a:pPr marL="0" indent="0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pt-BR" sz="2300" b="0" dirty="0" smtClean="0">
                <a:latin typeface="Calibri" pitchFamily="34" charset="0"/>
              </a:rPr>
              <a:t>Já que isto é verdade, o mais indicado para que uma organização obtenha maiores benefícios com menores custos é que as duas vertentes sejam abordadas simultaneamente por meio de projetos interligados e coordenados.</a:t>
            </a:r>
          </a:p>
          <a:p>
            <a:pPr marL="0" indent="0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pt-BR" sz="2300" b="0" dirty="0" smtClean="0">
                <a:latin typeface="Calibri" pitchFamily="34" charset="0"/>
              </a:rPr>
              <a:t>O Brasil já perdeu tempo demais sem se preocupar seriamente com isso e as consequências são sentidas na inflação elevada e no baixo crescimento da economia. Cabe ao setor privado agir.</a:t>
            </a:r>
          </a:p>
        </p:txBody>
      </p:sp>
      <p:sp>
        <p:nvSpPr>
          <p:cNvPr id="35228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latin typeface="Calibri" pitchFamily="34" charset="0"/>
              </a:rPr>
              <a:t>Considerações finais</a:t>
            </a:r>
          </a:p>
        </p:txBody>
      </p:sp>
    </p:spTree>
  </p:cSld>
  <p:clrMapOvr>
    <a:masterClrMapping/>
  </p:clrMapOvr>
  <p:transition advTm="2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Ciclo da qualidade e produtividade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63252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TEM 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NECESSIDADES E CONTRATA SERVIÇOS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63252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EXPECTATIVAS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088904" y="1412776"/>
            <a:ext cx="1728192" cy="1224136"/>
          </a:xfrm>
          <a:prstGeom prst="roundRect">
            <a:avLst/>
          </a:prstGeom>
          <a:solidFill>
            <a:srgbClr val="3E7E4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ESCRITÓRIO TEM MISSÃO E OBJETIVOS ESTRATÉGICOS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080792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PESSOAS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080792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PROCESSOS PRODUTIVOS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097016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 CONHECIMENTO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097016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RECURSOS FINANCEIROS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36776" y="2852936"/>
            <a:ext cx="4032448" cy="2880320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direita listrada 12"/>
          <p:cNvSpPr/>
          <p:nvPr/>
        </p:nvSpPr>
        <p:spPr>
          <a:xfrm>
            <a:off x="2504728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Seta para a direita listrada 17"/>
          <p:cNvSpPr/>
          <p:nvPr/>
        </p:nvSpPr>
        <p:spPr>
          <a:xfrm rot="5400000">
            <a:off x="1334598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3053920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Ciclo da qualidade e produtividade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63252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TEM 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NECESSIDADES E CONTRATA SERVIÇOS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63252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EXPECTATIVAS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747328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RECEBE OS SERVIÇOS CONTRATADOS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088904" y="1412776"/>
            <a:ext cx="1728192" cy="1224136"/>
          </a:xfrm>
          <a:prstGeom prst="roundRect">
            <a:avLst/>
          </a:prstGeom>
          <a:solidFill>
            <a:srgbClr val="3E7E4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ESCRITÓRIO TEM MISSÃO E OBJETIVOS ESTRATÉGICOS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080792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PESSOAS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080792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PROCESSOS PRODUTIVOS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097016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 CONHECIMENTO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097016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RECURSOS FINANCEIROS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36776" y="2852936"/>
            <a:ext cx="4032448" cy="2880320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direita listrada 12"/>
          <p:cNvSpPr/>
          <p:nvPr/>
        </p:nvSpPr>
        <p:spPr>
          <a:xfrm>
            <a:off x="2504728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Seta para a direita listrada 15"/>
          <p:cNvSpPr/>
          <p:nvPr/>
        </p:nvSpPr>
        <p:spPr>
          <a:xfrm>
            <a:off x="7041232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Seta para a direita listrada 17"/>
          <p:cNvSpPr/>
          <p:nvPr/>
        </p:nvSpPr>
        <p:spPr>
          <a:xfrm rot="5400000">
            <a:off x="1334598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3053920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Ciclo da qualidade e produtividade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63252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TEM 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NECESSIDADES E CONTRATA SERVIÇOS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63252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EXPECTATIVAS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747328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RECEBE OS SERVIÇOS CONTRATADOS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747328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SATISFAÇÃO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088904" y="1412776"/>
            <a:ext cx="1728192" cy="1224136"/>
          </a:xfrm>
          <a:prstGeom prst="roundRect">
            <a:avLst/>
          </a:prstGeom>
          <a:solidFill>
            <a:srgbClr val="3E7E4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ESCRITÓRIO TEM MISSÃO E OBJETIVOS ESTRATÉGICOS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080792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PESSOAS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080792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PROCESSOS PRODUTIVOS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097016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 CONHECIMENTO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097016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RECURSOS FINANCEIROS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36776" y="2852936"/>
            <a:ext cx="4032448" cy="2880320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direita listrada 12"/>
          <p:cNvSpPr/>
          <p:nvPr/>
        </p:nvSpPr>
        <p:spPr>
          <a:xfrm>
            <a:off x="2504728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Seta para a direita listrada 15"/>
          <p:cNvSpPr/>
          <p:nvPr/>
        </p:nvSpPr>
        <p:spPr>
          <a:xfrm>
            <a:off x="7041232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Seta para a direita listrada 17"/>
          <p:cNvSpPr/>
          <p:nvPr/>
        </p:nvSpPr>
        <p:spPr>
          <a:xfrm rot="5400000">
            <a:off x="1334598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Seta para a direita listrada 18"/>
          <p:cNvSpPr/>
          <p:nvPr/>
        </p:nvSpPr>
        <p:spPr>
          <a:xfrm rot="5400000">
            <a:off x="8211362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3053920"/>
      </p:ext>
    </p:extLst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Ciclo da qualidade e produtividade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63252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TEM 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NECESSIDADES E CONTRATA SERVIÇOS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63252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EXPECTATIVAS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747328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RECEBE OS SERVIÇOS CONTRATADOS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747328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SATISFAÇÃO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088904" y="1412776"/>
            <a:ext cx="1728192" cy="1224136"/>
          </a:xfrm>
          <a:prstGeom prst="roundRect">
            <a:avLst/>
          </a:prstGeom>
          <a:solidFill>
            <a:srgbClr val="3E7E4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ESCRITÓRIO TEM MISSÃO E OBJETIVOS ESTRATÉGICOS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080792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PESSOAS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080792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PROCESSOS PRODUTIVOS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097016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 CONHECIMENTO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097016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RECURSOS FINANCEIROS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36776" y="2852936"/>
            <a:ext cx="4032448" cy="2880320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direita listrada 12"/>
          <p:cNvSpPr/>
          <p:nvPr/>
        </p:nvSpPr>
        <p:spPr>
          <a:xfrm>
            <a:off x="2504728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Seta para a direita listrada 15"/>
          <p:cNvSpPr/>
          <p:nvPr/>
        </p:nvSpPr>
        <p:spPr>
          <a:xfrm>
            <a:off x="7041232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Seta para a direita listrada 17"/>
          <p:cNvSpPr/>
          <p:nvPr/>
        </p:nvSpPr>
        <p:spPr>
          <a:xfrm rot="5400000">
            <a:off x="1334598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Seta para a direita listrada 18"/>
          <p:cNvSpPr/>
          <p:nvPr/>
        </p:nvSpPr>
        <p:spPr>
          <a:xfrm rot="5400000">
            <a:off x="8211362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8464" y="6021288"/>
            <a:ext cx="972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Qualidade</a:t>
            </a:r>
            <a:r>
              <a:rPr lang="pt-BR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é o nível de coincidência entre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SATISFAÇÃO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 as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EXPECTATIVAS</a:t>
            </a:r>
            <a:endParaRPr lang="pt-BR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05392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Ciclo da qualidade e produtividade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63252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TEM </a:t>
            </a:r>
            <a:endParaRPr lang="pt-BR" sz="1600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NECESSIDADES E CONTRATA SERVIÇOS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63252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EXPECTATIVAS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7473280" y="3284984"/>
            <a:ext cx="1728192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CLIENTE RECEBE OS SERVIÇOS CONTRATADOS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7473280" y="5121188"/>
            <a:ext cx="1728192" cy="61206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SATISTAÇÃO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088904" y="1412776"/>
            <a:ext cx="1728192" cy="1224136"/>
          </a:xfrm>
          <a:prstGeom prst="roundRect">
            <a:avLst/>
          </a:prstGeom>
          <a:solidFill>
            <a:srgbClr val="3E7E4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ESCRITÓRIO TEM MISSÃO E OBJETIVOS ESTRATÉGICOS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080792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PESSOAS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080792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PROCESSOS PRODUTIVOS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097016" y="2996952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 CONHECIMENTO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097016" y="4365104"/>
            <a:ext cx="1728192" cy="1224136"/>
          </a:xfrm>
          <a:prstGeom prst="roundRect">
            <a:avLst/>
          </a:prstGeom>
          <a:solidFill>
            <a:srgbClr val="CC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GESTÃO DE</a:t>
            </a:r>
          </a:p>
          <a:p>
            <a:pPr algn="ctr"/>
            <a:r>
              <a:rPr lang="pt-BR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RECURSOS FINANCEIROS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36776" y="2852936"/>
            <a:ext cx="4032448" cy="2880320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direita listrada 12"/>
          <p:cNvSpPr/>
          <p:nvPr/>
        </p:nvSpPr>
        <p:spPr>
          <a:xfrm>
            <a:off x="2504728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Seta para a direita listrada 15"/>
          <p:cNvSpPr/>
          <p:nvPr/>
        </p:nvSpPr>
        <p:spPr>
          <a:xfrm>
            <a:off x="7041232" y="3501008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Seta para a direita listrada 17"/>
          <p:cNvSpPr/>
          <p:nvPr/>
        </p:nvSpPr>
        <p:spPr>
          <a:xfrm rot="5400000">
            <a:off x="1334598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Seta para a direita listrada 18"/>
          <p:cNvSpPr/>
          <p:nvPr/>
        </p:nvSpPr>
        <p:spPr>
          <a:xfrm rot="5400000">
            <a:off x="8211362" y="4455114"/>
            <a:ext cx="360040" cy="756084"/>
          </a:xfrm>
          <a:prstGeom prst="stripedRightArrow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15" name="Diagrama 14"/>
          <p:cNvGraphicFramePr/>
          <p:nvPr>
            <p:extLst>
              <p:ext uri="{D42A27DB-BD31-4B8C-83A1-F6EECF244321}">
                <p14:modId xmlns:p14="http://schemas.microsoft.com/office/powerpoint/2010/main" val="762618164"/>
              </p:ext>
            </p:extLst>
          </p:nvPr>
        </p:nvGraphicFramePr>
        <p:xfrm>
          <a:off x="2371080" y="2708920"/>
          <a:ext cx="5174208" cy="2921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81807" y="6021288"/>
            <a:ext cx="8817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Produtividade</a:t>
            </a:r>
            <a:r>
              <a:rPr lang="pt-BR" sz="2400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é a eficiência obtida pelo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USO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dos recursos disponíveis</a:t>
            </a:r>
            <a:endParaRPr lang="pt-B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542298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3963</TotalTime>
  <Words>2842</Words>
  <Application>Microsoft Office PowerPoint</Application>
  <PresentationFormat>Papel A4 (210 x 297 mm)</PresentationFormat>
  <Paragraphs>372</Paragraphs>
  <Slides>50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1" baseType="lpstr">
      <vt:lpstr>Design padrão</vt:lpstr>
      <vt:lpstr>Apresentação do PowerPoint</vt:lpstr>
      <vt:lpstr>Apresentação do PowerPoint</vt:lpstr>
      <vt:lpstr>Ciclo da qualidade e produtividade</vt:lpstr>
      <vt:lpstr>Ciclo da qualidade e produtividade</vt:lpstr>
      <vt:lpstr>Ciclo da qualidade e produtividade</vt:lpstr>
      <vt:lpstr>Ciclo da qualidade e produtividade</vt:lpstr>
      <vt:lpstr>Ciclo da qualidade e produtividade</vt:lpstr>
      <vt:lpstr>Ciclo da qualidade e produtividade</vt:lpstr>
      <vt:lpstr>Ciclo da qualidade e produtividade</vt:lpstr>
      <vt:lpstr>Ciclo da qualidade e produtividade</vt:lpstr>
      <vt:lpstr>Ciclo da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Ferramentas para qualidade e produtividade</vt:lpstr>
      <vt:lpstr>Considerações finais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324</cp:revision>
  <dcterms:created xsi:type="dcterms:W3CDTF">2003-04-25T00:44:44Z</dcterms:created>
  <dcterms:modified xsi:type="dcterms:W3CDTF">2014-06-12T13:00:02Z</dcterms:modified>
</cp:coreProperties>
</file>