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431" r:id="rId3"/>
    <p:sldId id="287" r:id="rId4"/>
    <p:sldId id="451" r:id="rId5"/>
    <p:sldId id="432" r:id="rId6"/>
    <p:sldId id="441" r:id="rId7"/>
    <p:sldId id="443" r:id="rId8"/>
    <p:sldId id="289" r:id="rId9"/>
    <p:sldId id="436" r:id="rId10"/>
    <p:sldId id="433" r:id="rId11"/>
    <p:sldId id="437" r:id="rId12"/>
    <p:sldId id="290" r:id="rId13"/>
    <p:sldId id="452" r:id="rId14"/>
    <p:sldId id="453" r:id="rId15"/>
    <p:sldId id="438" r:id="rId16"/>
    <p:sldId id="454" r:id="rId17"/>
    <p:sldId id="444" r:id="rId18"/>
    <p:sldId id="445" r:id="rId19"/>
    <p:sldId id="458" r:id="rId20"/>
    <p:sldId id="439" r:id="rId21"/>
    <p:sldId id="455" r:id="rId22"/>
    <p:sldId id="459" r:id="rId23"/>
    <p:sldId id="440" r:id="rId24"/>
    <p:sldId id="456" r:id="rId25"/>
    <p:sldId id="382" r:id="rId26"/>
    <p:sldId id="446" r:id="rId27"/>
    <p:sldId id="424" r:id="rId28"/>
    <p:sldId id="449" r:id="rId29"/>
    <p:sldId id="450" r:id="rId30"/>
    <p:sldId id="447" r:id="rId31"/>
    <p:sldId id="448" r:id="rId32"/>
    <p:sldId id="457" r:id="rId33"/>
    <p:sldId id="381" r:id="rId34"/>
    <p:sldId id="430" r:id="rId35"/>
  </p:sldIdLst>
  <p:sldSz cx="9906000" cy="6858000" type="A4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rr+4/FnGI4cZEWzl6jpzNA==" hashData="TH0S6p7Thso36rTLhmhLHGH/7b0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33"/>
    <a:srgbClr val="FFCC66"/>
    <a:srgbClr val="A9DCDF"/>
    <a:srgbClr val="FFFF66"/>
    <a:srgbClr val="339933"/>
    <a:srgbClr val="FFCC99"/>
    <a:srgbClr val="317F83"/>
    <a:srgbClr val="07D5C1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8" autoAdjust="0"/>
    <p:restoredTop sz="94545" autoAdjust="0"/>
  </p:normalViewPr>
  <p:slideViewPr>
    <p:cSldViewPr>
      <p:cViewPr>
        <p:scale>
          <a:sx n="66" d="100"/>
          <a:sy n="66" d="100"/>
        </p:scale>
        <p:origin x="-990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FEEF48-4138-47FD-89D0-048C641DAAAA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456F249-C0D0-43EC-9150-BF37C0AF874B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D4961417-392A-49AE-9B70-DA471FB819F1}" type="parTrans" cxnId="{6395EB21-4D0E-4A13-8515-8D687E89A5AB}">
      <dgm:prSet/>
      <dgm:spPr/>
      <dgm:t>
        <a:bodyPr/>
        <a:lstStyle/>
        <a:p>
          <a:endParaRPr lang="pt-BR"/>
        </a:p>
      </dgm:t>
    </dgm:pt>
    <dgm:pt modelId="{1F696C25-9EE7-4009-BA12-56F4D46187DC}" type="sibTrans" cxnId="{6395EB21-4D0E-4A13-8515-8D687E89A5AB}">
      <dgm:prSet/>
      <dgm:spPr/>
      <dgm:t>
        <a:bodyPr/>
        <a:lstStyle/>
        <a:p>
          <a:endParaRPr lang="pt-BR"/>
        </a:p>
      </dgm:t>
    </dgm:pt>
    <dgm:pt modelId="{DCE3A434-68D6-42F8-B7FA-79AFA0360C3E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C753AE2A-BE66-4F97-B6F3-7995DC909014}" type="parTrans" cxnId="{9041EA33-59CC-4D1D-836C-BD2780FF240E}">
      <dgm:prSet/>
      <dgm:spPr/>
      <dgm:t>
        <a:bodyPr/>
        <a:lstStyle/>
        <a:p>
          <a:endParaRPr lang="pt-BR"/>
        </a:p>
      </dgm:t>
    </dgm:pt>
    <dgm:pt modelId="{A03CF59B-22D2-47B4-80B5-0BEB10E0427C}" type="sibTrans" cxnId="{9041EA33-59CC-4D1D-836C-BD2780FF240E}">
      <dgm:prSet/>
      <dgm:spPr/>
      <dgm:t>
        <a:bodyPr/>
        <a:lstStyle/>
        <a:p>
          <a:endParaRPr lang="pt-BR"/>
        </a:p>
      </dgm:t>
    </dgm:pt>
    <dgm:pt modelId="{9D669761-7F57-4921-ABAB-427B6784B880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6AEA8FEF-2B37-4535-A037-4D205B85BBCD}" type="parTrans" cxnId="{797CFDF8-882C-46DC-B753-C8E5C3B55717}">
      <dgm:prSet/>
      <dgm:spPr/>
      <dgm:t>
        <a:bodyPr/>
        <a:lstStyle/>
        <a:p>
          <a:endParaRPr lang="pt-BR"/>
        </a:p>
      </dgm:t>
    </dgm:pt>
    <dgm:pt modelId="{68EB6414-AA8F-4080-81DC-82F75C96A555}" type="sibTrans" cxnId="{797CFDF8-882C-46DC-B753-C8E5C3B55717}">
      <dgm:prSet/>
      <dgm:spPr/>
      <dgm:t>
        <a:bodyPr/>
        <a:lstStyle/>
        <a:p>
          <a:endParaRPr lang="pt-BR"/>
        </a:p>
      </dgm:t>
    </dgm:pt>
    <dgm:pt modelId="{79BF5DDB-86E4-4B3C-9C44-6FBF2909D4B7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B391F121-CC88-4C45-AC6A-54B45C110D12}" type="parTrans" cxnId="{F312D0C5-AA8A-4648-9CA1-9728E346AA9A}">
      <dgm:prSet/>
      <dgm:spPr/>
      <dgm:t>
        <a:bodyPr/>
        <a:lstStyle/>
        <a:p>
          <a:endParaRPr lang="pt-BR"/>
        </a:p>
      </dgm:t>
    </dgm:pt>
    <dgm:pt modelId="{98DAEBF7-ABA3-43E8-9442-240E5B1D5FCD}" type="sibTrans" cxnId="{F312D0C5-AA8A-4648-9CA1-9728E346AA9A}">
      <dgm:prSet/>
      <dgm:spPr/>
      <dgm:t>
        <a:bodyPr/>
        <a:lstStyle/>
        <a:p>
          <a:endParaRPr lang="pt-BR"/>
        </a:p>
      </dgm:t>
    </dgm:pt>
    <dgm:pt modelId="{6BC6EDFC-8763-4F72-B361-5A4F3BE26E99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1A10340-590A-4D27-8AAF-D528B7455A10}" type="parTrans" cxnId="{95BAF19A-3205-41B3-87B4-1F1402AFE56D}">
      <dgm:prSet/>
      <dgm:spPr/>
      <dgm:t>
        <a:bodyPr/>
        <a:lstStyle/>
        <a:p>
          <a:endParaRPr lang="pt-BR"/>
        </a:p>
      </dgm:t>
    </dgm:pt>
    <dgm:pt modelId="{8DF2312D-5659-46E8-A9AC-2B4EF0260562}" type="sibTrans" cxnId="{95BAF19A-3205-41B3-87B4-1F1402AFE56D}">
      <dgm:prSet/>
      <dgm:spPr/>
      <dgm:t>
        <a:bodyPr/>
        <a:lstStyle/>
        <a:p>
          <a:endParaRPr lang="pt-BR"/>
        </a:p>
      </dgm:t>
    </dgm:pt>
    <dgm:pt modelId="{1613BBBB-A437-4E36-8E1A-3DF3629D0E47}">
      <dgm:prSet phldrT="[Texto]"/>
      <dgm:spPr>
        <a:solidFill>
          <a:srgbClr val="FFFF66">
            <a:alpha val="50000"/>
          </a:srgbClr>
        </a:solidFill>
      </dgm:spPr>
      <dgm:t>
        <a:bodyPr/>
        <a:lstStyle/>
        <a:p>
          <a:r>
            <a:rPr lang="pt-BR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5A329AE-7308-490C-B9A5-929DFEA8B7CD}" type="parTrans" cxnId="{83AE068B-CF57-475E-8B55-FC610AB9B21F}">
      <dgm:prSet/>
      <dgm:spPr/>
      <dgm:t>
        <a:bodyPr/>
        <a:lstStyle/>
        <a:p>
          <a:endParaRPr lang="pt-BR"/>
        </a:p>
      </dgm:t>
    </dgm:pt>
    <dgm:pt modelId="{C76ABD35-B20C-49C3-9834-0D3FDF6C3515}" type="sibTrans" cxnId="{83AE068B-CF57-475E-8B55-FC610AB9B21F}">
      <dgm:prSet/>
      <dgm:spPr/>
      <dgm:t>
        <a:bodyPr/>
        <a:lstStyle/>
        <a:p>
          <a:endParaRPr lang="pt-BR"/>
        </a:p>
      </dgm:t>
    </dgm:pt>
    <dgm:pt modelId="{E67186FB-E1FB-4C93-8C69-F35D34FDB43A}">
      <dgm:prSet phldrT="[Texto]"/>
      <dgm:spPr>
        <a:solidFill>
          <a:srgbClr val="FF9933">
            <a:alpha val="50000"/>
          </a:srgbClr>
        </a:solidFill>
      </dgm:spPr>
      <dgm:t>
        <a:bodyPr/>
        <a:lstStyle/>
        <a:p>
          <a:r>
            <a:rPr lang="pt-BR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EA86A17-EA62-4C5A-9D16-3FD541C68D3C}" type="parTrans" cxnId="{B4DE7530-E53C-4B95-BD42-366A1E5E5772}">
      <dgm:prSet/>
      <dgm:spPr/>
      <dgm:t>
        <a:bodyPr/>
        <a:lstStyle/>
        <a:p>
          <a:endParaRPr lang="pt-BR"/>
        </a:p>
      </dgm:t>
    </dgm:pt>
    <dgm:pt modelId="{93EAE763-22D2-48EC-8920-299E96CAE63A}" type="sibTrans" cxnId="{B4DE7530-E53C-4B95-BD42-366A1E5E5772}">
      <dgm:prSet/>
      <dgm:spPr/>
      <dgm:t>
        <a:bodyPr/>
        <a:lstStyle/>
        <a:p>
          <a:endParaRPr lang="pt-BR"/>
        </a:p>
      </dgm:t>
    </dgm:pt>
    <dgm:pt modelId="{46FF650B-B8CA-40CC-B302-800D5DBED9F1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F42FD79-81C0-4F65-96F8-5615BCD0D063}" type="parTrans" cxnId="{061F0FD9-8DBC-4B04-B697-9B7763C5FE02}">
      <dgm:prSet/>
      <dgm:spPr/>
      <dgm:t>
        <a:bodyPr/>
        <a:lstStyle/>
        <a:p>
          <a:endParaRPr lang="pt-BR"/>
        </a:p>
      </dgm:t>
    </dgm:pt>
    <dgm:pt modelId="{52AE09C1-B7BE-49C9-B5EA-60771E313075}" type="sibTrans" cxnId="{061F0FD9-8DBC-4B04-B697-9B7763C5FE02}">
      <dgm:prSet/>
      <dgm:spPr/>
      <dgm:t>
        <a:bodyPr/>
        <a:lstStyle/>
        <a:p>
          <a:endParaRPr lang="pt-BR"/>
        </a:p>
      </dgm:t>
    </dgm:pt>
    <dgm:pt modelId="{1B4C3B43-3AFB-413F-B6E8-B9222018C414}">
      <dgm:prSet phldrT="[Texto]"/>
      <dgm:spPr>
        <a:solidFill>
          <a:srgbClr val="C00000"/>
        </a:solidFill>
      </dgm:spPr>
      <dgm:t>
        <a:bodyPr/>
        <a:lstStyle/>
        <a:p>
          <a:r>
            <a:rPr lang="pt-BR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AF9E4B11-539D-41D0-AA3E-B3566ED19CD1}" type="parTrans" cxnId="{627971DF-C068-4CAF-ADA1-96461A9D5A8B}">
      <dgm:prSet/>
      <dgm:spPr/>
      <dgm:t>
        <a:bodyPr/>
        <a:lstStyle/>
        <a:p>
          <a:endParaRPr lang="pt-BR"/>
        </a:p>
      </dgm:t>
    </dgm:pt>
    <dgm:pt modelId="{C817E120-1F67-4E22-9541-1AD120619323}" type="sibTrans" cxnId="{627971DF-C068-4CAF-ADA1-96461A9D5A8B}">
      <dgm:prSet/>
      <dgm:spPr/>
      <dgm:t>
        <a:bodyPr/>
        <a:lstStyle/>
        <a:p>
          <a:endParaRPr lang="pt-BR"/>
        </a:p>
      </dgm:t>
    </dgm:pt>
    <dgm:pt modelId="{ED07FF3A-A8E9-4F6E-9BF6-AB96B06E23C6}" type="pres">
      <dgm:prSet presAssocID="{0DFEEF48-4138-47FD-89D0-048C641DAAA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61566EB-8260-4F74-9A07-6DDA1B68D066}" type="pres">
      <dgm:prSet presAssocID="{0DFEEF48-4138-47FD-89D0-048C641DAAAA}" presName="arc1" presStyleLbl="node1" presStyleIdx="0" presStyleCnt="4"/>
      <dgm:spPr/>
    </dgm:pt>
    <dgm:pt modelId="{67ACC8B3-5F36-42F8-92FE-A22158388F6D}" type="pres">
      <dgm:prSet presAssocID="{0DFEEF48-4138-47FD-89D0-048C641DAAAA}" presName="arc3" presStyleLbl="node1" presStyleIdx="1" presStyleCnt="4"/>
      <dgm:spPr/>
    </dgm:pt>
    <dgm:pt modelId="{BB417605-1F62-40D0-8840-C08872F0E8E4}" type="pres">
      <dgm:prSet presAssocID="{0DFEEF48-4138-47FD-89D0-048C641DAAAA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FA5CAF-F96C-4254-97E8-64C714C51273}" type="pres">
      <dgm:prSet presAssocID="{0DFEEF48-4138-47FD-89D0-048C641DAAAA}" presName="arc2" presStyleLbl="node1" presStyleIdx="2" presStyleCnt="4"/>
      <dgm:spPr/>
    </dgm:pt>
    <dgm:pt modelId="{90ADB76C-F759-4974-996E-45570EB86B9C}" type="pres">
      <dgm:prSet presAssocID="{0DFEEF48-4138-47FD-89D0-048C641DAAAA}" presName="arc4" presStyleLbl="node1" presStyleIdx="3" presStyleCnt="4"/>
      <dgm:spPr/>
    </dgm:pt>
    <dgm:pt modelId="{7B3AC2DD-60D9-4E79-B7FE-7129FB3018E2}" type="pres">
      <dgm:prSet presAssocID="{0DFEEF48-4138-47FD-89D0-048C641DAAAA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E2F1EC-DC8D-493F-8F3A-9AAFD2291951}" type="pres">
      <dgm:prSet presAssocID="{0DFEEF48-4138-47FD-89D0-048C641DAAAA}" presName="middleComposite" presStyleCnt="0"/>
      <dgm:spPr/>
    </dgm:pt>
    <dgm:pt modelId="{368AB890-0705-41B5-8874-1AB4A6A255EB}" type="pres">
      <dgm:prSet presAssocID="{1613BBBB-A437-4E36-8E1A-3DF3629D0E47}" presName="circ1" presStyleLbl="vennNode1" presStyleIdx="0" presStyleCnt="8"/>
      <dgm:spPr/>
      <dgm:t>
        <a:bodyPr/>
        <a:lstStyle/>
        <a:p>
          <a:endParaRPr lang="pt-BR"/>
        </a:p>
      </dgm:t>
    </dgm:pt>
    <dgm:pt modelId="{37513A0E-54EE-47D2-8842-1F790B5DEBBA}" type="pres">
      <dgm:prSet presAssocID="{1613BBBB-A437-4E36-8E1A-3DF3629D0E47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60857EE-866C-4C67-A942-28B17F904F0D}" type="pres">
      <dgm:prSet presAssocID="{E67186FB-E1FB-4C93-8C69-F35D34FDB43A}" presName="circ2" presStyleLbl="vennNode1" presStyleIdx="1" presStyleCnt="8"/>
      <dgm:spPr/>
      <dgm:t>
        <a:bodyPr/>
        <a:lstStyle/>
        <a:p>
          <a:endParaRPr lang="pt-BR"/>
        </a:p>
      </dgm:t>
    </dgm:pt>
    <dgm:pt modelId="{616D1B66-6DE5-4DC7-9A8D-5FA1CC465EE5}" type="pres">
      <dgm:prSet presAssocID="{E67186FB-E1FB-4C93-8C69-F35D34FDB43A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03749C4-CF12-4469-9D96-0B879E5495E5}" type="pres">
      <dgm:prSet presAssocID="{0DFEEF48-4138-47FD-89D0-048C641DAAAA}" presName="leftComposite" presStyleCnt="0"/>
      <dgm:spPr/>
    </dgm:pt>
    <dgm:pt modelId="{FB8AD606-E7F7-41E3-A689-F7969805BFFF}" type="pres">
      <dgm:prSet presAssocID="{DCE3A434-68D6-42F8-B7FA-79AFA0360C3E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98E69A3-BDC7-43AE-9B93-499F07122D8D}" type="pres">
      <dgm:prSet presAssocID="{DCE3A434-68D6-42F8-B7FA-79AFA0360C3E}" presName="ellipse1" presStyleLbl="vennNode1" presStyleIdx="3" presStyleCnt="8"/>
      <dgm:spPr/>
    </dgm:pt>
    <dgm:pt modelId="{3153D1BC-2AF3-43BB-BC07-BDD1EBC67E99}" type="pres">
      <dgm:prSet presAssocID="{DCE3A434-68D6-42F8-B7FA-79AFA0360C3E}" presName="ellipse2" presStyleLbl="vennNode1" presStyleIdx="4" presStyleCnt="8"/>
      <dgm:spPr/>
    </dgm:pt>
    <dgm:pt modelId="{6B2527B5-7FCC-491F-AFAD-0D2AD7A1CF29}" type="pres">
      <dgm:prSet presAssocID="{9D669761-7F57-4921-ABAB-427B6784B880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4812725-5874-4483-BF9F-BED9D1EDDEAE}" type="pres">
      <dgm:prSet presAssocID="{9D669761-7F57-4921-ABAB-427B6784B880}" presName="ellipse3" presStyleLbl="vennNode1" presStyleIdx="6" presStyleCnt="8"/>
      <dgm:spPr/>
    </dgm:pt>
    <dgm:pt modelId="{0677B450-304C-4AD5-9933-EBA6D1242877}" type="pres">
      <dgm:prSet presAssocID="{79BF5DDB-86E4-4B3C-9C44-6FBF2909D4B7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F651351-794A-479A-A744-11DE832EFD2D}" type="pres">
      <dgm:prSet presAssocID="{0DFEEF48-4138-47FD-89D0-048C641DAAAA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06D0DE15-4D37-47B8-8C78-0F83CDBD7B4F}" type="pres">
      <dgm:prSet presAssocID="{0DFEEF48-4138-47FD-89D0-048C641DAAAA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97CFDF8-882C-46DC-B753-C8E5C3B55717}" srcId="{D456F249-C0D0-43EC-9150-BF37C0AF874B}" destId="{9D669761-7F57-4921-ABAB-427B6784B880}" srcOrd="1" destOrd="0" parTransId="{6AEA8FEF-2B37-4535-A037-4D205B85BBCD}" sibTransId="{68EB6414-AA8F-4080-81DC-82F75C96A555}"/>
    <dgm:cxn modelId="{DCF82D2C-C998-4E06-B05B-D9CC464D848A}" type="presOf" srcId="{DCE3A434-68D6-42F8-B7FA-79AFA0360C3E}" destId="{FB8AD606-E7F7-41E3-A689-F7969805BFFF}" srcOrd="0" destOrd="0" presId="urn:microsoft.com/office/officeart/2009/3/layout/PhasedProcess"/>
    <dgm:cxn modelId="{061F0FD9-8DBC-4B04-B697-9B7763C5FE02}" srcId="{0DFEEF48-4138-47FD-89D0-048C641DAAAA}" destId="{46FF650B-B8CA-40CC-B302-800D5DBED9F1}" srcOrd="2" destOrd="0" parTransId="{FF42FD79-81C0-4F65-96F8-5615BCD0D063}" sibTransId="{52AE09C1-B7BE-49C9-B5EA-60771E313075}"/>
    <dgm:cxn modelId="{46853537-2AC3-4D3D-99EB-5D2072A31F75}" type="presOf" srcId="{D456F249-C0D0-43EC-9150-BF37C0AF874B}" destId="{06D0DE15-4D37-47B8-8C78-0F83CDBD7B4F}" srcOrd="0" destOrd="0" presId="urn:microsoft.com/office/officeart/2009/3/layout/PhasedProcess"/>
    <dgm:cxn modelId="{6395EB21-4D0E-4A13-8515-8D687E89A5AB}" srcId="{0DFEEF48-4138-47FD-89D0-048C641DAAAA}" destId="{D456F249-C0D0-43EC-9150-BF37C0AF874B}" srcOrd="0" destOrd="0" parTransId="{D4961417-392A-49AE-9B70-DA471FB819F1}" sibTransId="{1F696C25-9EE7-4009-BA12-56F4D46187DC}"/>
    <dgm:cxn modelId="{B2D047E8-B794-49DC-B0CF-C72006764229}" type="presOf" srcId="{0DFEEF48-4138-47FD-89D0-048C641DAAAA}" destId="{ED07FF3A-A8E9-4F6E-9BF6-AB96B06E23C6}" srcOrd="0" destOrd="0" presId="urn:microsoft.com/office/officeart/2009/3/layout/PhasedProcess"/>
    <dgm:cxn modelId="{F312D0C5-AA8A-4648-9CA1-9728E346AA9A}" srcId="{D456F249-C0D0-43EC-9150-BF37C0AF874B}" destId="{79BF5DDB-86E4-4B3C-9C44-6FBF2909D4B7}" srcOrd="2" destOrd="0" parTransId="{B391F121-CC88-4C45-AC6A-54B45C110D12}" sibTransId="{98DAEBF7-ABA3-43E8-9442-240E5B1D5FCD}"/>
    <dgm:cxn modelId="{BB7B3966-4EF7-43BF-8344-66A00F3E801F}" type="presOf" srcId="{46FF650B-B8CA-40CC-B302-800D5DBED9F1}" destId="{7B3AC2DD-60D9-4E79-B7FE-7129FB3018E2}" srcOrd="0" destOrd="0" presId="urn:microsoft.com/office/officeart/2009/3/layout/PhasedProcess"/>
    <dgm:cxn modelId="{A7F0A11B-C3F2-4200-9EDE-65C9CD2E763D}" type="presOf" srcId="{1B4C3B43-3AFB-413F-B6E8-B9222018C414}" destId="{4F651351-794A-479A-A744-11DE832EFD2D}" srcOrd="0" destOrd="0" presId="urn:microsoft.com/office/officeart/2009/3/layout/PhasedProcess"/>
    <dgm:cxn modelId="{3BF907F3-D659-42D0-BDC3-AB267AFF378A}" type="presOf" srcId="{E67186FB-E1FB-4C93-8C69-F35D34FDB43A}" destId="{616D1B66-6DE5-4DC7-9A8D-5FA1CC465EE5}" srcOrd="1" destOrd="0" presId="urn:microsoft.com/office/officeart/2009/3/layout/PhasedProcess"/>
    <dgm:cxn modelId="{6F0AF41A-0897-4D35-8F83-839E7044FA76}" type="presOf" srcId="{79BF5DDB-86E4-4B3C-9C44-6FBF2909D4B7}" destId="{0677B450-304C-4AD5-9933-EBA6D1242877}" srcOrd="0" destOrd="0" presId="urn:microsoft.com/office/officeart/2009/3/layout/PhasedProcess"/>
    <dgm:cxn modelId="{9041EA33-59CC-4D1D-836C-BD2780FF240E}" srcId="{D456F249-C0D0-43EC-9150-BF37C0AF874B}" destId="{DCE3A434-68D6-42F8-B7FA-79AFA0360C3E}" srcOrd="0" destOrd="0" parTransId="{C753AE2A-BE66-4F97-B6F3-7995DC909014}" sibTransId="{A03CF59B-22D2-47B4-80B5-0BEB10E0427C}"/>
    <dgm:cxn modelId="{E8AFB7AB-6E48-4D79-ABE5-E2F10D0ED1FC}" type="presOf" srcId="{1613BBBB-A437-4E36-8E1A-3DF3629D0E47}" destId="{368AB890-0705-41B5-8874-1AB4A6A255EB}" srcOrd="0" destOrd="0" presId="urn:microsoft.com/office/officeart/2009/3/layout/PhasedProcess"/>
    <dgm:cxn modelId="{B0DFC21B-6903-4FF6-AB89-3FC0900AAF26}" type="presOf" srcId="{E67186FB-E1FB-4C93-8C69-F35D34FDB43A}" destId="{160857EE-866C-4C67-A942-28B17F904F0D}" srcOrd="0" destOrd="0" presId="urn:microsoft.com/office/officeart/2009/3/layout/PhasedProcess"/>
    <dgm:cxn modelId="{BA15443D-61DF-4397-9063-D577A681F888}" type="presOf" srcId="{1613BBBB-A437-4E36-8E1A-3DF3629D0E47}" destId="{37513A0E-54EE-47D2-8842-1F790B5DEBBA}" srcOrd="1" destOrd="0" presId="urn:microsoft.com/office/officeart/2009/3/layout/PhasedProcess"/>
    <dgm:cxn modelId="{83AE068B-CF57-475E-8B55-FC610AB9B21F}" srcId="{6BC6EDFC-8763-4F72-B361-5A4F3BE26E99}" destId="{1613BBBB-A437-4E36-8E1A-3DF3629D0E47}" srcOrd="0" destOrd="0" parTransId="{35A329AE-7308-490C-B9A5-929DFEA8B7CD}" sibTransId="{C76ABD35-B20C-49C3-9834-0D3FDF6C3515}"/>
    <dgm:cxn modelId="{B4DE7530-E53C-4B95-BD42-366A1E5E5772}" srcId="{6BC6EDFC-8763-4F72-B361-5A4F3BE26E99}" destId="{E67186FB-E1FB-4C93-8C69-F35D34FDB43A}" srcOrd="1" destOrd="0" parTransId="{3EA86A17-EA62-4C5A-9D16-3FD541C68D3C}" sibTransId="{93EAE763-22D2-48EC-8920-299E96CAE63A}"/>
    <dgm:cxn modelId="{627971DF-C068-4CAF-ADA1-96461A9D5A8B}" srcId="{46FF650B-B8CA-40CC-B302-800D5DBED9F1}" destId="{1B4C3B43-3AFB-413F-B6E8-B9222018C414}" srcOrd="0" destOrd="0" parTransId="{AF9E4B11-539D-41D0-AA3E-B3566ED19CD1}" sibTransId="{C817E120-1F67-4E22-9541-1AD120619323}"/>
    <dgm:cxn modelId="{95BAF19A-3205-41B3-87B4-1F1402AFE56D}" srcId="{0DFEEF48-4138-47FD-89D0-048C641DAAAA}" destId="{6BC6EDFC-8763-4F72-B361-5A4F3BE26E99}" srcOrd="1" destOrd="0" parTransId="{31A10340-590A-4D27-8AAF-D528B7455A10}" sibTransId="{8DF2312D-5659-46E8-A9AC-2B4EF0260562}"/>
    <dgm:cxn modelId="{6246CFE5-0873-4987-B63F-77E7089EDD69}" type="presOf" srcId="{6BC6EDFC-8763-4F72-B361-5A4F3BE26E99}" destId="{BB417605-1F62-40D0-8840-C08872F0E8E4}" srcOrd="0" destOrd="0" presId="urn:microsoft.com/office/officeart/2009/3/layout/PhasedProcess"/>
    <dgm:cxn modelId="{B2954F27-03DF-4F57-9CFB-70A47CF84827}" type="presOf" srcId="{9D669761-7F57-4921-ABAB-427B6784B880}" destId="{6B2527B5-7FCC-491F-AFAD-0D2AD7A1CF29}" srcOrd="0" destOrd="0" presId="urn:microsoft.com/office/officeart/2009/3/layout/PhasedProcess"/>
    <dgm:cxn modelId="{67FABED3-76E2-4BCC-8B0D-4D38F4642541}" type="presParOf" srcId="{ED07FF3A-A8E9-4F6E-9BF6-AB96B06E23C6}" destId="{761566EB-8260-4F74-9A07-6DDA1B68D066}" srcOrd="0" destOrd="0" presId="urn:microsoft.com/office/officeart/2009/3/layout/PhasedProcess"/>
    <dgm:cxn modelId="{7D9A9A54-9A6C-4042-B18B-44CE2EC1113E}" type="presParOf" srcId="{ED07FF3A-A8E9-4F6E-9BF6-AB96B06E23C6}" destId="{67ACC8B3-5F36-42F8-92FE-A22158388F6D}" srcOrd="1" destOrd="0" presId="urn:microsoft.com/office/officeart/2009/3/layout/PhasedProcess"/>
    <dgm:cxn modelId="{89ED3F92-62B1-48A0-9D5F-81CC709E2280}" type="presParOf" srcId="{ED07FF3A-A8E9-4F6E-9BF6-AB96B06E23C6}" destId="{BB417605-1F62-40D0-8840-C08872F0E8E4}" srcOrd="2" destOrd="0" presId="urn:microsoft.com/office/officeart/2009/3/layout/PhasedProcess"/>
    <dgm:cxn modelId="{9A9B7198-F6C6-47E4-8247-968BB368A77B}" type="presParOf" srcId="{ED07FF3A-A8E9-4F6E-9BF6-AB96B06E23C6}" destId="{D5FA5CAF-F96C-4254-97E8-64C714C51273}" srcOrd="3" destOrd="0" presId="urn:microsoft.com/office/officeart/2009/3/layout/PhasedProcess"/>
    <dgm:cxn modelId="{2CC4E2DB-818E-4CEC-A7B1-AAE541B80ACF}" type="presParOf" srcId="{ED07FF3A-A8E9-4F6E-9BF6-AB96B06E23C6}" destId="{90ADB76C-F759-4974-996E-45570EB86B9C}" srcOrd="4" destOrd="0" presId="urn:microsoft.com/office/officeart/2009/3/layout/PhasedProcess"/>
    <dgm:cxn modelId="{BE4F3788-0594-468F-B430-3F936682410D}" type="presParOf" srcId="{ED07FF3A-A8E9-4F6E-9BF6-AB96B06E23C6}" destId="{7B3AC2DD-60D9-4E79-B7FE-7129FB3018E2}" srcOrd="5" destOrd="0" presId="urn:microsoft.com/office/officeart/2009/3/layout/PhasedProcess"/>
    <dgm:cxn modelId="{1B6694F0-812D-4E38-923F-921945AB29C3}" type="presParOf" srcId="{ED07FF3A-A8E9-4F6E-9BF6-AB96B06E23C6}" destId="{A8E2F1EC-DC8D-493F-8F3A-9AAFD2291951}" srcOrd="6" destOrd="0" presId="urn:microsoft.com/office/officeart/2009/3/layout/PhasedProcess"/>
    <dgm:cxn modelId="{54BDD3B5-79F3-45EB-8226-443454A3EB09}" type="presParOf" srcId="{A8E2F1EC-DC8D-493F-8F3A-9AAFD2291951}" destId="{368AB890-0705-41B5-8874-1AB4A6A255EB}" srcOrd="0" destOrd="0" presId="urn:microsoft.com/office/officeart/2009/3/layout/PhasedProcess"/>
    <dgm:cxn modelId="{8A2173C2-475C-4768-943F-E7B927B1389B}" type="presParOf" srcId="{A8E2F1EC-DC8D-493F-8F3A-9AAFD2291951}" destId="{37513A0E-54EE-47D2-8842-1F790B5DEBBA}" srcOrd="1" destOrd="0" presId="urn:microsoft.com/office/officeart/2009/3/layout/PhasedProcess"/>
    <dgm:cxn modelId="{488CFA7E-8BA0-4368-BFC1-F66EF9555E31}" type="presParOf" srcId="{A8E2F1EC-DC8D-493F-8F3A-9AAFD2291951}" destId="{160857EE-866C-4C67-A942-28B17F904F0D}" srcOrd="2" destOrd="0" presId="urn:microsoft.com/office/officeart/2009/3/layout/PhasedProcess"/>
    <dgm:cxn modelId="{599BF97C-119D-4B0A-8759-88728C6CD8DC}" type="presParOf" srcId="{A8E2F1EC-DC8D-493F-8F3A-9AAFD2291951}" destId="{616D1B66-6DE5-4DC7-9A8D-5FA1CC465EE5}" srcOrd="3" destOrd="0" presId="urn:microsoft.com/office/officeart/2009/3/layout/PhasedProcess"/>
    <dgm:cxn modelId="{5D562FF7-E416-4E77-A57E-A4BA9773955B}" type="presParOf" srcId="{ED07FF3A-A8E9-4F6E-9BF6-AB96B06E23C6}" destId="{F03749C4-CF12-4469-9D96-0B879E5495E5}" srcOrd="7" destOrd="0" presId="urn:microsoft.com/office/officeart/2009/3/layout/PhasedProcess"/>
    <dgm:cxn modelId="{579B31C3-7E85-467C-89A4-7F2922762EA6}" type="presParOf" srcId="{F03749C4-CF12-4469-9D96-0B879E5495E5}" destId="{FB8AD606-E7F7-41E3-A689-F7969805BFFF}" srcOrd="0" destOrd="0" presId="urn:microsoft.com/office/officeart/2009/3/layout/PhasedProcess"/>
    <dgm:cxn modelId="{2EBD8062-69A4-4F4C-AB05-528DFD001CF5}" type="presParOf" srcId="{F03749C4-CF12-4469-9D96-0B879E5495E5}" destId="{C98E69A3-BDC7-43AE-9B93-499F07122D8D}" srcOrd="1" destOrd="0" presId="urn:microsoft.com/office/officeart/2009/3/layout/PhasedProcess"/>
    <dgm:cxn modelId="{B737F459-561A-42D0-B3CB-3287ED7FB83F}" type="presParOf" srcId="{F03749C4-CF12-4469-9D96-0B879E5495E5}" destId="{3153D1BC-2AF3-43BB-BC07-BDD1EBC67E99}" srcOrd="2" destOrd="0" presId="urn:microsoft.com/office/officeart/2009/3/layout/PhasedProcess"/>
    <dgm:cxn modelId="{43B552B8-BEAE-441C-AC17-74D4001D3A48}" type="presParOf" srcId="{F03749C4-CF12-4469-9D96-0B879E5495E5}" destId="{6B2527B5-7FCC-491F-AFAD-0D2AD7A1CF29}" srcOrd="3" destOrd="0" presId="urn:microsoft.com/office/officeart/2009/3/layout/PhasedProcess"/>
    <dgm:cxn modelId="{9127A625-DC11-470A-A783-BAAE5CC03F2E}" type="presParOf" srcId="{F03749C4-CF12-4469-9D96-0B879E5495E5}" destId="{F4812725-5874-4483-BF9F-BED9D1EDDEAE}" srcOrd="4" destOrd="0" presId="urn:microsoft.com/office/officeart/2009/3/layout/PhasedProcess"/>
    <dgm:cxn modelId="{5E7B80DD-B94B-45E1-A56D-6A4E33FA92EA}" type="presParOf" srcId="{F03749C4-CF12-4469-9D96-0B879E5495E5}" destId="{0677B450-304C-4AD5-9933-EBA6D1242877}" srcOrd="5" destOrd="0" presId="urn:microsoft.com/office/officeart/2009/3/layout/PhasedProcess"/>
    <dgm:cxn modelId="{30333797-CE19-4779-80EA-192C297E742E}" type="presParOf" srcId="{ED07FF3A-A8E9-4F6E-9BF6-AB96B06E23C6}" destId="{4F651351-794A-479A-A744-11DE832EFD2D}" srcOrd="8" destOrd="0" presId="urn:microsoft.com/office/officeart/2009/3/layout/PhasedProcess"/>
    <dgm:cxn modelId="{600C4436-A290-4E9F-9F41-6F410692117B}" type="presParOf" srcId="{ED07FF3A-A8E9-4F6E-9BF6-AB96B06E23C6}" destId="{06D0DE15-4D37-47B8-8C78-0F83CDBD7B4F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r>
            <a:rPr lang="pt-BR" sz="20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Medir a produtividade</a:t>
          </a:r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r>
            <a:rPr lang="pt-BR" sz="2000" b="1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Determinar onde ocorrem as perdas</a:t>
          </a:r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r>
            <a:rPr lang="pt-BR" sz="2000" b="1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Estabelecer metas e planos de ação</a:t>
          </a:r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9CD5395-B183-4D07-A07D-FE738D638F19}" type="presOf" srcId="{DDB6D148-5048-418A-B373-AEAA6BCD5AD8}" destId="{BB1CE8CA-E63C-4017-97FB-73B65876CB08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F9B02EC2-72BE-47F7-BDB4-854A072EF134}" type="presOf" srcId="{7CF4728B-908D-4690-A032-F71F70DDE58E}" destId="{3B348C78-3B0D-4350-9D31-21BDDEF98C33}" srcOrd="0" destOrd="0" presId="urn:microsoft.com/office/officeart/2005/8/layout/arrow2"/>
    <dgm:cxn modelId="{60A60799-E3DC-476E-B23B-1CB04F0DA0D4}" type="presOf" srcId="{EDE30722-389F-4BA2-8EE8-136339FF6E34}" destId="{767BFDA6-8D13-4E36-AAD6-A95E306691DE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7BD587F2-B65C-45C2-82E4-8F845E23B02B}" type="presOf" srcId="{9A422B74-77EC-4448-A98E-598CC569EB04}" destId="{918A366D-4D47-4BF6-AC83-DEAE9A409F0C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AC67E85C-63EB-4D12-9509-DA50D8840A42}" type="presParOf" srcId="{767BFDA6-8D13-4E36-AAD6-A95E306691DE}" destId="{AF5C34E2-6AB5-4A1A-8073-5227E1F378EB}" srcOrd="0" destOrd="0" presId="urn:microsoft.com/office/officeart/2005/8/layout/arrow2"/>
    <dgm:cxn modelId="{0C8F7933-AB79-427C-8206-1BD8934344DF}" type="presParOf" srcId="{767BFDA6-8D13-4E36-AAD6-A95E306691DE}" destId="{329704A9-0063-4B30-B834-C52919895179}" srcOrd="1" destOrd="0" presId="urn:microsoft.com/office/officeart/2005/8/layout/arrow2"/>
    <dgm:cxn modelId="{4AAA2DA3-7774-4E73-BA59-8BFF8FDFD19A}" type="presParOf" srcId="{329704A9-0063-4B30-B834-C52919895179}" destId="{5C711865-AF92-40ED-B20F-8E701F40666A}" srcOrd="0" destOrd="0" presId="urn:microsoft.com/office/officeart/2005/8/layout/arrow2"/>
    <dgm:cxn modelId="{8BBECB61-7834-44CF-8012-085E095F31D9}" type="presParOf" srcId="{329704A9-0063-4B30-B834-C52919895179}" destId="{BB1CE8CA-E63C-4017-97FB-73B65876CB08}" srcOrd="1" destOrd="0" presId="urn:microsoft.com/office/officeart/2005/8/layout/arrow2"/>
    <dgm:cxn modelId="{E1EE5507-7937-449A-B4C4-247EEDFCD8BB}" type="presParOf" srcId="{329704A9-0063-4B30-B834-C52919895179}" destId="{BA788268-F8AD-40A2-8C86-6D3E02D3EDB3}" srcOrd="2" destOrd="0" presId="urn:microsoft.com/office/officeart/2005/8/layout/arrow2"/>
    <dgm:cxn modelId="{DB0E1838-B25A-4925-A93B-E4EE334D2C0F}" type="presParOf" srcId="{329704A9-0063-4B30-B834-C52919895179}" destId="{918A366D-4D47-4BF6-AC83-DEAE9A409F0C}" srcOrd="3" destOrd="0" presId="urn:microsoft.com/office/officeart/2005/8/layout/arrow2"/>
    <dgm:cxn modelId="{2CB068A4-575E-4C40-91EB-91088CAD00D8}" type="presParOf" srcId="{329704A9-0063-4B30-B834-C52919895179}" destId="{CB7995BA-CDC2-44C4-ACEF-A5EB426B62BC}" srcOrd="4" destOrd="0" presId="urn:microsoft.com/office/officeart/2005/8/layout/arrow2"/>
    <dgm:cxn modelId="{7B82C2A7-6AEB-4976-9D5A-3C074621457E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B75C52B-93D0-45A8-A614-31CA4A8D30D1}" type="presOf" srcId="{7CF4728B-908D-4690-A032-F71F70DDE58E}" destId="{3B348C78-3B0D-4350-9D31-21BDDEF98C33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840157F3-7D8A-4CF9-9A78-1C4BB8CD6C17}" type="presOf" srcId="{9A422B74-77EC-4448-A98E-598CC569EB04}" destId="{918A366D-4D47-4BF6-AC83-DEAE9A409F0C}" srcOrd="0" destOrd="0" presId="urn:microsoft.com/office/officeart/2005/8/layout/arrow2"/>
    <dgm:cxn modelId="{CE3C4BF5-2B85-4E65-8780-12AAE7781B08}" type="presOf" srcId="{EDE30722-389F-4BA2-8EE8-136339FF6E34}" destId="{767BFDA6-8D13-4E36-AAD6-A95E306691DE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D714EC6F-08B9-4181-A193-3CE93AAC3BC5}" type="presOf" srcId="{DDB6D148-5048-418A-B373-AEAA6BCD5AD8}" destId="{BB1CE8CA-E63C-4017-97FB-73B65876CB08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23608430-543D-4573-B0C2-5DFAB9F28D4C}" type="presParOf" srcId="{767BFDA6-8D13-4E36-AAD6-A95E306691DE}" destId="{AF5C34E2-6AB5-4A1A-8073-5227E1F378EB}" srcOrd="0" destOrd="0" presId="urn:microsoft.com/office/officeart/2005/8/layout/arrow2"/>
    <dgm:cxn modelId="{A815A1AE-F5CF-43AF-BFD4-9513F4F02D96}" type="presParOf" srcId="{767BFDA6-8D13-4E36-AAD6-A95E306691DE}" destId="{329704A9-0063-4B30-B834-C52919895179}" srcOrd="1" destOrd="0" presId="urn:microsoft.com/office/officeart/2005/8/layout/arrow2"/>
    <dgm:cxn modelId="{D2535AF0-6B5B-4CB1-9D22-78DD958C1A98}" type="presParOf" srcId="{329704A9-0063-4B30-B834-C52919895179}" destId="{5C711865-AF92-40ED-B20F-8E701F40666A}" srcOrd="0" destOrd="0" presId="urn:microsoft.com/office/officeart/2005/8/layout/arrow2"/>
    <dgm:cxn modelId="{B795DBF1-CFD0-47B4-A942-18BA50AEB011}" type="presParOf" srcId="{329704A9-0063-4B30-B834-C52919895179}" destId="{BB1CE8CA-E63C-4017-97FB-73B65876CB08}" srcOrd="1" destOrd="0" presId="urn:microsoft.com/office/officeart/2005/8/layout/arrow2"/>
    <dgm:cxn modelId="{52166805-D866-4F24-9186-6BD8F7FF43E4}" type="presParOf" srcId="{329704A9-0063-4B30-B834-C52919895179}" destId="{BA788268-F8AD-40A2-8C86-6D3E02D3EDB3}" srcOrd="2" destOrd="0" presId="urn:microsoft.com/office/officeart/2005/8/layout/arrow2"/>
    <dgm:cxn modelId="{C78192D4-EA3D-4D55-9504-0643F9866D6F}" type="presParOf" srcId="{329704A9-0063-4B30-B834-C52919895179}" destId="{918A366D-4D47-4BF6-AC83-DEAE9A409F0C}" srcOrd="3" destOrd="0" presId="urn:microsoft.com/office/officeart/2005/8/layout/arrow2"/>
    <dgm:cxn modelId="{276F1AF3-BBDB-4D77-B996-66450D348A09}" type="presParOf" srcId="{329704A9-0063-4B30-B834-C52919895179}" destId="{CB7995BA-CDC2-44C4-ACEF-A5EB426B62BC}" srcOrd="4" destOrd="0" presId="urn:microsoft.com/office/officeart/2005/8/layout/arrow2"/>
    <dgm:cxn modelId="{D9FB61C8-AC6D-403F-A844-49E6C30ED079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3B3B2668-4E60-41B6-97A6-CD8D2E981906}" type="presOf" srcId="{9A422B74-77EC-4448-A98E-598CC569EB04}" destId="{918A366D-4D47-4BF6-AC83-DEAE9A409F0C}" srcOrd="0" destOrd="0" presId="urn:microsoft.com/office/officeart/2005/8/layout/arrow2"/>
    <dgm:cxn modelId="{9B75427D-8EF9-4222-889A-BA5DA3F8C47B}" type="presOf" srcId="{EDE30722-389F-4BA2-8EE8-136339FF6E34}" destId="{767BFDA6-8D13-4E36-AAD6-A95E306691DE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8DA91BDB-51B5-41B9-A2C5-728C1C6FFDBF}" type="presOf" srcId="{DDB6D148-5048-418A-B373-AEAA6BCD5AD8}" destId="{BB1CE8CA-E63C-4017-97FB-73B65876CB08}" srcOrd="0" destOrd="0" presId="urn:microsoft.com/office/officeart/2005/8/layout/arrow2"/>
    <dgm:cxn modelId="{DDE30B4C-55F3-4F7F-9DA8-FF1D67376FA5}" type="presOf" srcId="{7CF4728B-908D-4690-A032-F71F70DDE58E}" destId="{3B348C78-3B0D-4350-9D31-21BDDEF98C33}" srcOrd="0" destOrd="0" presId="urn:microsoft.com/office/officeart/2005/8/layout/arrow2"/>
    <dgm:cxn modelId="{E13E1919-813C-4F90-973A-A3431D538196}" type="presParOf" srcId="{767BFDA6-8D13-4E36-AAD6-A95E306691DE}" destId="{AF5C34E2-6AB5-4A1A-8073-5227E1F378EB}" srcOrd="0" destOrd="0" presId="urn:microsoft.com/office/officeart/2005/8/layout/arrow2"/>
    <dgm:cxn modelId="{5BA55269-ECFA-4843-BBE6-CA35E4D8FC24}" type="presParOf" srcId="{767BFDA6-8D13-4E36-AAD6-A95E306691DE}" destId="{329704A9-0063-4B30-B834-C52919895179}" srcOrd="1" destOrd="0" presId="urn:microsoft.com/office/officeart/2005/8/layout/arrow2"/>
    <dgm:cxn modelId="{6CAFCB57-18C5-416F-A817-F4FD6190530E}" type="presParOf" srcId="{329704A9-0063-4B30-B834-C52919895179}" destId="{5C711865-AF92-40ED-B20F-8E701F40666A}" srcOrd="0" destOrd="0" presId="urn:microsoft.com/office/officeart/2005/8/layout/arrow2"/>
    <dgm:cxn modelId="{9541D5C7-B26F-4CA7-96DF-AA08C657E68F}" type="presParOf" srcId="{329704A9-0063-4B30-B834-C52919895179}" destId="{BB1CE8CA-E63C-4017-97FB-73B65876CB08}" srcOrd="1" destOrd="0" presId="urn:microsoft.com/office/officeart/2005/8/layout/arrow2"/>
    <dgm:cxn modelId="{DD1525E5-4B50-46E0-B18A-8895CA72C9D2}" type="presParOf" srcId="{329704A9-0063-4B30-B834-C52919895179}" destId="{BA788268-F8AD-40A2-8C86-6D3E02D3EDB3}" srcOrd="2" destOrd="0" presId="urn:microsoft.com/office/officeart/2005/8/layout/arrow2"/>
    <dgm:cxn modelId="{EDD7465C-54EF-4F1F-B453-E6D5F0023F2F}" type="presParOf" srcId="{329704A9-0063-4B30-B834-C52919895179}" destId="{918A366D-4D47-4BF6-AC83-DEAE9A409F0C}" srcOrd="3" destOrd="0" presId="urn:microsoft.com/office/officeart/2005/8/layout/arrow2"/>
    <dgm:cxn modelId="{51DD7C56-BFEC-4194-89B8-110281866A6A}" type="presParOf" srcId="{329704A9-0063-4B30-B834-C52919895179}" destId="{CB7995BA-CDC2-44C4-ACEF-A5EB426B62BC}" srcOrd="4" destOrd="0" presId="urn:microsoft.com/office/officeart/2005/8/layout/arrow2"/>
    <dgm:cxn modelId="{1C13B6F3-D7C4-4979-9FA7-878006AAED93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48D54AD-0422-4C6E-A81A-A66CE3B98A15}" type="presOf" srcId="{7CF4728B-908D-4690-A032-F71F70DDE58E}" destId="{3B348C78-3B0D-4350-9D31-21BDDEF98C33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417F60DB-4132-41E2-947B-539BE08BFE6B}" type="presOf" srcId="{DDB6D148-5048-418A-B373-AEAA6BCD5AD8}" destId="{BB1CE8CA-E63C-4017-97FB-73B65876CB08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2B704BF1-FDEF-4A59-B983-BB1252F516EE}" type="presOf" srcId="{EDE30722-389F-4BA2-8EE8-136339FF6E34}" destId="{767BFDA6-8D13-4E36-AAD6-A95E306691DE}" srcOrd="0" destOrd="0" presId="urn:microsoft.com/office/officeart/2005/8/layout/arrow2"/>
    <dgm:cxn modelId="{CFFFBCF7-13AD-4C9C-966C-073C50B138E1}" type="presOf" srcId="{9A422B74-77EC-4448-A98E-598CC569EB04}" destId="{918A366D-4D47-4BF6-AC83-DEAE9A409F0C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B0DEFF95-0C20-43F2-94A3-944441769A24}" type="presParOf" srcId="{767BFDA6-8D13-4E36-AAD6-A95E306691DE}" destId="{AF5C34E2-6AB5-4A1A-8073-5227E1F378EB}" srcOrd="0" destOrd="0" presId="urn:microsoft.com/office/officeart/2005/8/layout/arrow2"/>
    <dgm:cxn modelId="{13C59EFE-3D96-4B6A-8DD6-B3BD681B735A}" type="presParOf" srcId="{767BFDA6-8D13-4E36-AAD6-A95E306691DE}" destId="{329704A9-0063-4B30-B834-C52919895179}" srcOrd="1" destOrd="0" presId="urn:microsoft.com/office/officeart/2005/8/layout/arrow2"/>
    <dgm:cxn modelId="{54A2E6B1-52A2-4B0B-B4D4-2491832E958E}" type="presParOf" srcId="{329704A9-0063-4B30-B834-C52919895179}" destId="{5C711865-AF92-40ED-B20F-8E701F40666A}" srcOrd="0" destOrd="0" presId="urn:microsoft.com/office/officeart/2005/8/layout/arrow2"/>
    <dgm:cxn modelId="{5A82EECF-32A5-4529-A449-5C5ECE95BB36}" type="presParOf" srcId="{329704A9-0063-4B30-B834-C52919895179}" destId="{BB1CE8CA-E63C-4017-97FB-73B65876CB08}" srcOrd="1" destOrd="0" presId="urn:microsoft.com/office/officeart/2005/8/layout/arrow2"/>
    <dgm:cxn modelId="{F9466A66-8EF4-4D19-B230-23C0DFB6342D}" type="presParOf" srcId="{329704A9-0063-4B30-B834-C52919895179}" destId="{BA788268-F8AD-40A2-8C86-6D3E02D3EDB3}" srcOrd="2" destOrd="0" presId="urn:microsoft.com/office/officeart/2005/8/layout/arrow2"/>
    <dgm:cxn modelId="{59574667-5FFC-4494-8960-2060AAC51EAD}" type="presParOf" srcId="{329704A9-0063-4B30-B834-C52919895179}" destId="{918A366D-4D47-4BF6-AC83-DEAE9A409F0C}" srcOrd="3" destOrd="0" presId="urn:microsoft.com/office/officeart/2005/8/layout/arrow2"/>
    <dgm:cxn modelId="{9D0D0DAA-2CD8-4FE8-A1A6-BFD69C9A484D}" type="presParOf" srcId="{329704A9-0063-4B30-B834-C52919895179}" destId="{CB7995BA-CDC2-44C4-ACEF-A5EB426B62BC}" srcOrd="4" destOrd="0" presId="urn:microsoft.com/office/officeart/2005/8/layout/arrow2"/>
    <dgm:cxn modelId="{5FC9B4F4-FE9C-40C4-9C5B-3EDACFE09A2A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C20B264-03F3-4BB9-A450-FF167E76BD24}" type="presOf" srcId="{DDB6D148-5048-418A-B373-AEAA6BCD5AD8}" destId="{BB1CE8CA-E63C-4017-97FB-73B65876CB08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7DA02D57-DA94-4F76-A473-5A7D3DF5D23C}" type="presOf" srcId="{7CF4728B-908D-4690-A032-F71F70DDE58E}" destId="{3B348C78-3B0D-4350-9D31-21BDDEF98C33}" srcOrd="0" destOrd="0" presId="urn:microsoft.com/office/officeart/2005/8/layout/arrow2"/>
    <dgm:cxn modelId="{0B8BBDC6-5F10-4FE1-BE79-54FF71D1162E}" type="presOf" srcId="{EDE30722-389F-4BA2-8EE8-136339FF6E34}" destId="{767BFDA6-8D13-4E36-AAD6-A95E306691DE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F1FEDCA2-E23B-4F29-9E21-63F03BEC3A4D}" type="presOf" srcId="{9A422B74-77EC-4448-A98E-598CC569EB04}" destId="{918A366D-4D47-4BF6-AC83-DEAE9A409F0C}" srcOrd="0" destOrd="0" presId="urn:microsoft.com/office/officeart/2005/8/layout/arrow2"/>
    <dgm:cxn modelId="{E7C4DAED-AB40-465A-985F-D647CEE16D27}" type="presParOf" srcId="{767BFDA6-8D13-4E36-AAD6-A95E306691DE}" destId="{AF5C34E2-6AB5-4A1A-8073-5227E1F378EB}" srcOrd="0" destOrd="0" presId="urn:microsoft.com/office/officeart/2005/8/layout/arrow2"/>
    <dgm:cxn modelId="{2AC8A621-0A27-4AF7-AAC0-524B2250869C}" type="presParOf" srcId="{767BFDA6-8D13-4E36-AAD6-A95E306691DE}" destId="{329704A9-0063-4B30-B834-C52919895179}" srcOrd="1" destOrd="0" presId="urn:microsoft.com/office/officeart/2005/8/layout/arrow2"/>
    <dgm:cxn modelId="{A9F3B8BE-1234-4F36-822E-AF2F091D62E8}" type="presParOf" srcId="{329704A9-0063-4B30-B834-C52919895179}" destId="{5C711865-AF92-40ED-B20F-8E701F40666A}" srcOrd="0" destOrd="0" presId="urn:microsoft.com/office/officeart/2005/8/layout/arrow2"/>
    <dgm:cxn modelId="{1BB57515-D567-4BAE-8C78-68FB783F8B89}" type="presParOf" srcId="{329704A9-0063-4B30-B834-C52919895179}" destId="{BB1CE8CA-E63C-4017-97FB-73B65876CB08}" srcOrd="1" destOrd="0" presId="urn:microsoft.com/office/officeart/2005/8/layout/arrow2"/>
    <dgm:cxn modelId="{29CC8E80-AC70-4111-9A8B-2A1B18B45F6F}" type="presParOf" srcId="{329704A9-0063-4B30-B834-C52919895179}" destId="{BA788268-F8AD-40A2-8C86-6D3E02D3EDB3}" srcOrd="2" destOrd="0" presId="urn:microsoft.com/office/officeart/2005/8/layout/arrow2"/>
    <dgm:cxn modelId="{157171DA-9F04-4712-866D-3326EA83EB19}" type="presParOf" srcId="{329704A9-0063-4B30-B834-C52919895179}" destId="{918A366D-4D47-4BF6-AC83-DEAE9A409F0C}" srcOrd="3" destOrd="0" presId="urn:microsoft.com/office/officeart/2005/8/layout/arrow2"/>
    <dgm:cxn modelId="{570C9807-2B2B-43E8-BFA3-A329451753CD}" type="presParOf" srcId="{329704A9-0063-4B30-B834-C52919895179}" destId="{CB7995BA-CDC2-44C4-ACEF-A5EB426B62BC}" srcOrd="4" destOrd="0" presId="urn:microsoft.com/office/officeart/2005/8/layout/arrow2"/>
    <dgm:cxn modelId="{D8D00C0C-7116-4E17-945A-48E3D18BA141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BF47F996-23E8-4954-82C9-47ACF70790DB}" type="presOf" srcId="{7CF4728B-908D-4690-A032-F71F70DDE58E}" destId="{3B348C78-3B0D-4350-9D31-21BDDEF98C33}" srcOrd="0" destOrd="0" presId="urn:microsoft.com/office/officeart/2005/8/layout/arrow2"/>
    <dgm:cxn modelId="{A1B1F864-596A-4794-B876-9BE11B648C60}" type="presOf" srcId="{9A422B74-77EC-4448-A98E-598CC569EB04}" destId="{918A366D-4D47-4BF6-AC83-DEAE9A409F0C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8E138C6D-D62C-40AD-AB19-D4D7A8FC4495}" type="presOf" srcId="{EDE30722-389F-4BA2-8EE8-136339FF6E34}" destId="{767BFDA6-8D13-4E36-AAD6-A95E306691DE}" srcOrd="0" destOrd="0" presId="urn:microsoft.com/office/officeart/2005/8/layout/arrow2"/>
    <dgm:cxn modelId="{250D007A-23A3-407C-9F23-63C4EE11E4EA}" type="presOf" srcId="{DDB6D148-5048-418A-B373-AEAA6BCD5AD8}" destId="{BB1CE8CA-E63C-4017-97FB-73B65876CB08}" srcOrd="0" destOrd="0" presId="urn:microsoft.com/office/officeart/2005/8/layout/arrow2"/>
    <dgm:cxn modelId="{31AB2B9E-FFE4-46D4-BC14-414106049F51}" type="presParOf" srcId="{767BFDA6-8D13-4E36-AAD6-A95E306691DE}" destId="{AF5C34E2-6AB5-4A1A-8073-5227E1F378EB}" srcOrd="0" destOrd="0" presId="urn:microsoft.com/office/officeart/2005/8/layout/arrow2"/>
    <dgm:cxn modelId="{9326B232-E4C0-4BF6-AD98-B194012F40FD}" type="presParOf" srcId="{767BFDA6-8D13-4E36-AAD6-A95E306691DE}" destId="{329704A9-0063-4B30-B834-C52919895179}" srcOrd="1" destOrd="0" presId="urn:microsoft.com/office/officeart/2005/8/layout/arrow2"/>
    <dgm:cxn modelId="{7DAD9669-979F-496A-8850-E1B755168371}" type="presParOf" srcId="{329704A9-0063-4B30-B834-C52919895179}" destId="{5C711865-AF92-40ED-B20F-8E701F40666A}" srcOrd="0" destOrd="0" presId="urn:microsoft.com/office/officeart/2005/8/layout/arrow2"/>
    <dgm:cxn modelId="{23C4E590-EC32-4959-8A4F-B6C4165A0C0A}" type="presParOf" srcId="{329704A9-0063-4B30-B834-C52919895179}" destId="{BB1CE8CA-E63C-4017-97FB-73B65876CB08}" srcOrd="1" destOrd="0" presId="urn:microsoft.com/office/officeart/2005/8/layout/arrow2"/>
    <dgm:cxn modelId="{68C60267-CF99-4047-A7C8-3EDDDDAE92F0}" type="presParOf" srcId="{329704A9-0063-4B30-B834-C52919895179}" destId="{BA788268-F8AD-40A2-8C86-6D3E02D3EDB3}" srcOrd="2" destOrd="0" presId="urn:microsoft.com/office/officeart/2005/8/layout/arrow2"/>
    <dgm:cxn modelId="{3E297070-022E-46CB-AD3C-089D171C2F99}" type="presParOf" srcId="{329704A9-0063-4B30-B834-C52919895179}" destId="{918A366D-4D47-4BF6-AC83-DEAE9A409F0C}" srcOrd="3" destOrd="0" presId="urn:microsoft.com/office/officeart/2005/8/layout/arrow2"/>
    <dgm:cxn modelId="{1DB23ED9-3B0A-47C1-B0CA-3D35F48B7E69}" type="presParOf" srcId="{329704A9-0063-4B30-B834-C52919895179}" destId="{CB7995BA-CDC2-44C4-ACEF-A5EB426B62BC}" srcOrd="4" destOrd="0" presId="urn:microsoft.com/office/officeart/2005/8/layout/arrow2"/>
    <dgm:cxn modelId="{C6B568CD-37CE-4D26-8648-1D83B4F8C1B7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1810A84-6854-4512-BCAB-1E5D587D5E6B}" type="presOf" srcId="{EDE30722-389F-4BA2-8EE8-136339FF6E34}" destId="{767BFDA6-8D13-4E36-AAD6-A95E306691DE}" srcOrd="0" destOrd="0" presId="urn:microsoft.com/office/officeart/2005/8/layout/arrow2"/>
    <dgm:cxn modelId="{9DB64CCC-3C48-4B1C-924A-EB74C9EA58DB}" type="presOf" srcId="{9A422B74-77EC-4448-A98E-598CC569EB04}" destId="{918A366D-4D47-4BF6-AC83-DEAE9A409F0C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A8A7D7FC-BC1B-4D38-9B94-02F59F043B96}" type="presOf" srcId="{DDB6D148-5048-418A-B373-AEAA6BCD5AD8}" destId="{BB1CE8CA-E63C-4017-97FB-73B65876CB08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21DEBE9F-F540-40B0-8511-70EB0DA77E55}" type="presOf" srcId="{7CF4728B-908D-4690-A032-F71F70DDE58E}" destId="{3B348C78-3B0D-4350-9D31-21BDDEF98C33}" srcOrd="0" destOrd="0" presId="urn:microsoft.com/office/officeart/2005/8/layout/arrow2"/>
    <dgm:cxn modelId="{1ECD25D3-A166-43A7-8AF2-7108B502D9BE}" type="presParOf" srcId="{767BFDA6-8D13-4E36-AAD6-A95E306691DE}" destId="{AF5C34E2-6AB5-4A1A-8073-5227E1F378EB}" srcOrd="0" destOrd="0" presId="urn:microsoft.com/office/officeart/2005/8/layout/arrow2"/>
    <dgm:cxn modelId="{C957E0B8-5CE2-49FE-B9A2-CCE1D9B76D45}" type="presParOf" srcId="{767BFDA6-8D13-4E36-AAD6-A95E306691DE}" destId="{329704A9-0063-4B30-B834-C52919895179}" srcOrd="1" destOrd="0" presId="urn:microsoft.com/office/officeart/2005/8/layout/arrow2"/>
    <dgm:cxn modelId="{4A3EF0EE-7A3D-4777-ADBF-A9373BF7C5E8}" type="presParOf" srcId="{329704A9-0063-4B30-B834-C52919895179}" destId="{5C711865-AF92-40ED-B20F-8E701F40666A}" srcOrd="0" destOrd="0" presId="urn:microsoft.com/office/officeart/2005/8/layout/arrow2"/>
    <dgm:cxn modelId="{F347CD1C-5368-4B98-A02D-7D4A4D977EC9}" type="presParOf" srcId="{329704A9-0063-4B30-B834-C52919895179}" destId="{BB1CE8CA-E63C-4017-97FB-73B65876CB08}" srcOrd="1" destOrd="0" presId="urn:microsoft.com/office/officeart/2005/8/layout/arrow2"/>
    <dgm:cxn modelId="{865E4622-CBC0-4F71-B2D8-F50A669E447D}" type="presParOf" srcId="{329704A9-0063-4B30-B834-C52919895179}" destId="{BA788268-F8AD-40A2-8C86-6D3E02D3EDB3}" srcOrd="2" destOrd="0" presId="urn:microsoft.com/office/officeart/2005/8/layout/arrow2"/>
    <dgm:cxn modelId="{928C029D-CC18-4956-8B1F-746B6E1BCFFC}" type="presParOf" srcId="{329704A9-0063-4B30-B834-C52919895179}" destId="{918A366D-4D47-4BF6-AC83-DEAE9A409F0C}" srcOrd="3" destOrd="0" presId="urn:microsoft.com/office/officeart/2005/8/layout/arrow2"/>
    <dgm:cxn modelId="{CC87B20B-DCAD-4807-9A6E-0E42B96EE230}" type="presParOf" srcId="{329704A9-0063-4B30-B834-C52919895179}" destId="{CB7995BA-CDC2-44C4-ACEF-A5EB426B62BC}" srcOrd="4" destOrd="0" presId="urn:microsoft.com/office/officeart/2005/8/layout/arrow2"/>
    <dgm:cxn modelId="{A155D844-F5B8-4DDB-9091-5051D2135F3C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9F2A19B-9AED-4AD8-9E86-84352B7A9011}" type="presOf" srcId="{EDE30722-389F-4BA2-8EE8-136339FF6E34}" destId="{767BFDA6-8D13-4E36-AAD6-A95E306691DE}" srcOrd="0" destOrd="0" presId="urn:microsoft.com/office/officeart/2005/8/layout/arrow2"/>
    <dgm:cxn modelId="{06E6FD70-A192-4EF6-8124-42CBC3F7F77D}" type="presOf" srcId="{DDB6D148-5048-418A-B373-AEAA6BCD5AD8}" destId="{BB1CE8CA-E63C-4017-97FB-73B65876CB08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E294BBF7-B2F8-4517-9D4E-AA70066F7052}" type="presOf" srcId="{9A422B74-77EC-4448-A98E-598CC569EB04}" destId="{918A366D-4D47-4BF6-AC83-DEAE9A409F0C}" srcOrd="0" destOrd="0" presId="urn:microsoft.com/office/officeart/2005/8/layout/arrow2"/>
    <dgm:cxn modelId="{D0E74388-C951-43FC-B599-A15FB1B5F58C}" type="presOf" srcId="{7CF4728B-908D-4690-A032-F71F70DDE58E}" destId="{3B348C78-3B0D-4350-9D31-21BDDEF98C33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FC95BAA7-0F65-4275-A2EE-9E03E7850CDD}" type="presParOf" srcId="{767BFDA6-8D13-4E36-AAD6-A95E306691DE}" destId="{AF5C34E2-6AB5-4A1A-8073-5227E1F378EB}" srcOrd="0" destOrd="0" presId="urn:microsoft.com/office/officeart/2005/8/layout/arrow2"/>
    <dgm:cxn modelId="{AA239AA7-3BB9-4FBC-B392-A61CF65D5EFA}" type="presParOf" srcId="{767BFDA6-8D13-4E36-AAD6-A95E306691DE}" destId="{329704A9-0063-4B30-B834-C52919895179}" srcOrd="1" destOrd="0" presId="urn:microsoft.com/office/officeart/2005/8/layout/arrow2"/>
    <dgm:cxn modelId="{84783313-43C6-48BD-AF9A-0ED316E82AC3}" type="presParOf" srcId="{329704A9-0063-4B30-B834-C52919895179}" destId="{5C711865-AF92-40ED-B20F-8E701F40666A}" srcOrd="0" destOrd="0" presId="urn:microsoft.com/office/officeart/2005/8/layout/arrow2"/>
    <dgm:cxn modelId="{45610BB7-7888-4523-885E-8ECCAB278F42}" type="presParOf" srcId="{329704A9-0063-4B30-B834-C52919895179}" destId="{BB1CE8CA-E63C-4017-97FB-73B65876CB08}" srcOrd="1" destOrd="0" presId="urn:microsoft.com/office/officeart/2005/8/layout/arrow2"/>
    <dgm:cxn modelId="{B00BF0A1-3145-4C9E-BFE8-BF4FCE9F7EF7}" type="presParOf" srcId="{329704A9-0063-4B30-B834-C52919895179}" destId="{BA788268-F8AD-40A2-8C86-6D3E02D3EDB3}" srcOrd="2" destOrd="0" presId="urn:microsoft.com/office/officeart/2005/8/layout/arrow2"/>
    <dgm:cxn modelId="{41EEBCAC-09E2-41EB-A0D0-C2848B4AF22F}" type="presParOf" srcId="{329704A9-0063-4B30-B834-C52919895179}" destId="{918A366D-4D47-4BF6-AC83-DEAE9A409F0C}" srcOrd="3" destOrd="0" presId="urn:microsoft.com/office/officeart/2005/8/layout/arrow2"/>
    <dgm:cxn modelId="{BA77C711-504D-4179-91EA-FE68075409AD}" type="presParOf" srcId="{329704A9-0063-4B30-B834-C52919895179}" destId="{CB7995BA-CDC2-44C4-ACEF-A5EB426B62BC}" srcOrd="4" destOrd="0" presId="urn:microsoft.com/office/officeart/2005/8/layout/arrow2"/>
    <dgm:cxn modelId="{5A2B78AB-C16A-4438-94D9-7B0858012550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5BFEBC37-B160-497B-A332-397A4EC06D57}" type="presOf" srcId="{7CF4728B-908D-4690-A032-F71F70DDE58E}" destId="{3B348C78-3B0D-4350-9D31-21BDDEF98C33}" srcOrd="0" destOrd="0" presId="urn:microsoft.com/office/officeart/2005/8/layout/arrow2"/>
    <dgm:cxn modelId="{0EF43FCE-B7A9-4116-9B32-E0FB8EEF50B4}" type="presOf" srcId="{9A422B74-77EC-4448-A98E-598CC569EB04}" destId="{918A366D-4D47-4BF6-AC83-DEAE9A409F0C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393C31EC-B4AF-4FEB-A5E3-F06E4EE5FED6}" type="presOf" srcId="{EDE30722-389F-4BA2-8EE8-136339FF6E34}" destId="{767BFDA6-8D13-4E36-AAD6-A95E306691DE}" srcOrd="0" destOrd="0" presId="urn:microsoft.com/office/officeart/2005/8/layout/arrow2"/>
    <dgm:cxn modelId="{15EDE016-C256-4C59-8276-CA9408AF5E13}" type="presOf" srcId="{DDB6D148-5048-418A-B373-AEAA6BCD5AD8}" destId="{BB1CE8CA-E63C-4017-97FB-73B65876CB08}" srcOrd="0" destOrd="0" presId="urn:microsoft.com/office/officeart/2005/8/layout/arrow2"/>
    <dgm:cxn modelId="{5AA978BD-B12B-4949-B4BC-0D84B2FBC53B}" type="presParOf" srcId="{767BFDA6-8D13-4E36-AAD6-A95E306691DE}" destId="{AF5C34E2-6AB5-4A1A-8073-5227E1F378EB}" srcOrd="0" destOrd="0" presId="urn:microsoft.com/office/officeart/2005/8/layout/arrow2"/>
    <dgm:cxn modelId="{59E7D094-4A56-4090-A1E5-5F2AA82B61C7}" type="presParOf" srcId="{767BFDA6-8D13-4E36-AAD6-A95E306691DE}" destId="{329704A9-0063-4B30-B834-C52919895179}" srcOrd="1" destOrd="0" presId="urn:microsoft.com/office/officeart/2005/8/layout/arrow2"/>
    <dgm:cxn modelId="{8E58D5F4-8F0F-402D-BC02-B703FC12AB7D}" type="presParOf" srcId="{329704A9-0063-4B30-B834-C52919895179}" destId="{5C711865-AF92-40ED-B20F-8E701F40666A}" srcOrd="0" destOrd="0" presId="urn:microsoft.com/office/officeart/2005/8/layout/arrow2"/>
    <dgm:cxn modelId="{64BBE4BC-C8A7-49E2-B4F2-54CEE5A48D60}" type="presParOf" srcId="{329704A9-0063-4B30-B834-C52919895179}" destId="{BB1CE8CA-E63C-4017-97FB-73B65876CB08}" srcOrd="1" destOrd="0" presId="urn:microsoft.com/office/officeart/2005/8/layout/arrow2"/>
    <dgm:cxn modelId="{C1BF555B-9A8C-4BDF-AFF7-0300EF0BF36C}" type="presParOf" srcId="{329704A9-0063-4B30-B834-C52919895179}" destId="{BA788268-F8AD-40A2-8C86-6D3E02D3EDB3}" srcOrd="2" destOrd="0" presId="urn:microsoft.com/office/officeart/2005/8/layout/arrow2"/>
    <dgm:cxn modelId="{9EB9A4BD-0663-41A9-AEB4-D82F731B4711}" type="presParOf" srcId="{329704A9-0063-4B30-B834-C52919895179}" destId="{918A366D-4D47-4BF6-AC83-DEAE9A409F0C}" srcOrd="3" destOrd="0" presId="urn:microsoft.com/office/officeart/2005/8/layout/arrow2"/>
    <dgm:cxn modelId="{5FFB78DD-FD08-42CA-A4BB-ADADD53E0999}" type="presParOf" srcId="{329704A9-0063-4B30-B834-C52919895179}" destId="{CB7995BA-CDC2-44C4-ACEF-A5EB426B62BC}" srcOrd="4" destOrd="0" presId="urn:microsoft.com/office/officeart/2005/8/layout/arrow2"/>
    <dgm:cxn modelId="{DD15C3D5-6FB9-44D1-AE50-C984D9477CA2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A5B1C4B-631D-4877-9D53-0A693079E27C}" type="presOf" srcId="{7CF4728B-908D-4690-A032-F71F70DDE58E}" destId="{3B348C78-3B0D-4350-9D31-21BDDEF98C33}" srcOrd="0" destOrd="0" presId="urn:microsoft.com/office/officeart/2005/8/layout/arrow2"/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6FFC0802-54E0-4AB9-92C5-5E7A31CAEAFB}" type="presOf" srcId="{EDE30722-389F-4BA2-8EE8-136339FF6E34}" destId="{767BFDA6-8D13-4E36-AAD6-A95E306691DE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7703F76D-695A-4021-9348-D0C563A8156B}" type="presOf" srcId="{DDB6D148-5048-418A-B373-AEAA6BCD5AD8}" destId="{BB1CE8CA-E63C-4017-97FB-73B65876CB08}" srcOrd="0" destOrd="0" presId="urn:microsoft.com/office/officeart/2005/8/layout/arrow2"/>
    <dgm:cxn modelId="{13F01E92-AF84-473A-A5BE-B6292F49373D}" type="presOf" srcId="{9A422B74-77EC-4448-A98E-598CC569EB04}" destId="{918A366D-4D47-4BF6-AC83-DEAE9A409F0C}" srcOrd="0" destOrd="0" presId="urn:microsoft.com/office/officeart/2005/8/layout/arrow2"/>
    <dgm:cxn modelId="{D25CC94F-026D-4C66-A319-1E52D2FCFD04}" type="presParOf" srcId="{767BFDA6-8D13-4E36-AAD6-A95E306691DE}" destId="{AF5C34E2-6AB5-4A1A-8073-5227E1F378EB}" srcOrd="0" destOrd="0" presId="urn:microsoft.com/office/officeart/2005/8/layout/arrow2"/>
    <dgm:cxn modelId="{872BFC99-CCA2-4FBC-9358-03416C2C7EC5}" type="presParOf" srcId="{767BFDA6-8D13-4E36-AAD6-A95E306691DE}" destId="{329704A9-0063-4B30-B834-C52919895179}" srcOrd="1" destOrd="0" presId="urn:microsoft.com/office/officeart/2005/8/layout/arrow2"/>
    <dgm:cxn modelId="{D686A1D1-55DD-43C1-8C60-2E9C702E4962}" type="presParOf" srcId="{329704A9-0063-4B30-B834-C52919895179}" destId="{5C711865-AF92-40ED-B20F-8E701F40666A}" srcOrd="0" destOrd="0" presId="urn:microsoft.com/office/officeart/2005/8/layout/arrow2"/>
    <dgm:cxn modelId="{615E6152-229F-4106-BF20-3391D3067CE3}" type="presParOf" srcId="{329704A9-0063-4B30-B834-C52919895179}" destId="{BB1CE8CA-E63C-4017-97FB-73B65876CB08}" srcOrd="1" destOrd="0" presId="urn:microsoft.com/office/officeart/2005/8/layout/arrow2"/>
    <dgm:cxn modelId="{036C68B1-8FEE-4713-8D7E-3770EE3D75DA}" type="presParOf" srcId="{329704A9-0063-4B30-B834-C52919895179}" destId="{BA788268-F8AD-40A2-8C86-6D3E02D3EDB3}" srcOrd="2" destOrd="0" presId="urn:microsoft.com/office/officeart/2005/8/layout/arrow2"/>
    <dgm:cxn modelId="{0D4663FD-8C91-40DD-965D-130FB12E2AD5}" type="presParOf" srcId="{329704A9-0063-4B30-B834-C52919895179}" destId="{918A366D-4D47-4BF6-AC83-DEAE9A409F0C}" srcOrd="3" destOrd="0" presId="urn:microsoft.com/office/officeart/2005/8/layout/arrow2"/>
    <dgm:cxn modelId="{CAC9E9BB-7B1A-4C9C-8D81-719788D919C8}" type="presParOf" srcId="{329704A9-0063-4B30-B834-C52919895179}" destId="{CB7995BA-CDC2-44C4-ACEF-A5EB426B62BC}" srcOrd="4" destOrd="0" presId="urn:microsoft.com/office/officeart/2005/8/layout/arrow2"/>
    <dgm:cxn modelId="{80F8D5B3-42F2-4693-976F-5E76D66FE756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FEEF48-4138-47FD-89D0-048C641DAAAA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456F249-C0D0-43EC-9150-BF37C0AF874B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D4961417-392A-49AE-9B70-DA471FB819F1}" type="parTrans" cxnId="{6395EB21-4D0E-4A13-8515-8D687E89A5AB}">
      <dgm:prSet/>
      <dgm:spPr/>
      <dgm:t>
        <a:bodyPr/>
        <a:lstStyle/>
        <a:p>
          <a:endParaRPr lang="pt-BR"/>
        </a:p>
      </dgm:t>
    </dgm:pt>
    <dgm:pt modelId="{1F696C25-9EE7-4009-BA12-56F4D46187DC}" type="sibTrans" cxnId="{6395EB21-4D0E-4A13-8515-8D687E89A5AB}">
      <dgm:prSet/>
      <dgm:spPr/>
      <dgm:t>
        <a:bodyPr/>
        <a:lstStyle/>
        <a:p>
          <a:endParaRPr lang="pt-BR"/>
        </a:p>
      </dgm:t>
    </dgm:pt>
    <dgm:pt modelId="{DCE3A434-68D6-42F8-B7FA-79AFA0360C3E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C753AE2A-BE66-4F97-B6F3-7995DC909014}" type="parTrans" cxnId="{9041EA33-59CC-4D1D-836C-BD2780FF240E}">
      <dgm:prSet/>
      <dgm:spPr/>
      <dgm:t>
        <a:bodyPr/>
        <a:lstStyle/>
        <a:p>
          <a:endParaRPr lang="pt-BR"/>
        </a:p>
      </dgm:t>
    </dgm:pt>
    <dgm:pt modelId="{A03CF59B-22D2-47B4-80B5-0BEB10E0427C}" type="sibTrans" cxnId="{9041EA33-59CC-4D1D-836C-BD2780FF240E}">
      <dgm:prSet/>
      <dgm:spPr/>
      <dgm:t>
        <a:bodyPr/>
        <a:lstStyle/>
        <a:p>
          <a:endParaRPr lang="pt-BR"/>
        </a:p>
      </dgm:t>
    </dgm:pt>
    <dgm:pt modelId="{9D669761-7F57-4921-ABAB-427B6784B880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6AEA8FEF-2B37-4535-A037-4D205B85BBCD}" type="parTrans" cxnId="{797CFDF8-882C-46DC-B753-C8E5C3B55717}">
      <dgm:prSet/>
      <dgm:spPr/>
      <dgm:t>
        <a:bodyPr/>
        <a:lstStyle/>
        <a:p>
          <a:endParaRPr lang="pt-BR"/>
        </a:p>
      </dgm:t>
    </dgm:pt>
    <dgm:pt modelId="{68EB6414-AA8F-4080-81DC-82F75C96A555}" type="sibTrans" cxnId="{797CFDF8-882C-46DC-B753-C8E5C3B55717}">
      <dgm:prSet/>
      <dgm:spPr/>
      <dgm:t>
        <a:bodyPr/>
        <a:lstStyle/>
        <a:p>
          <a:endParaRPr lang="pt-BR"/>
        </a:p>
      </dgm:t>
    </dgm:pt>
    <dgm:pt modelId="{79BF5DDB-86E4-4B3C-9C44-6FBF2909D4B7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B391F121-CC88-4C45-AC6A-54B45C110D12}" type="parTrans" cxnId="{F312D0C5-AA8A-4648-9CA1-9728E346AA9A}">
      <dgm:prSet/>
      <dgm:spPr/>
      <dgm:t>
        <a:bodyPr/>
        <a:lstStyle/>
        <a:p>
          <a:endParaRPr lang="pt-BR"/>
        </a:p>
      </dgm:t>
    </dgm:pt>
    <dgm:pt modelId="{98DAEBF7-ABA3-43E8-9442-240E5B1D5FCD}" type="sibTrans" cxnId="{F312D0C5-AA8A-4648-9CA1-9728E346AA9A}">
      <dgm:prSet/>
      <dgm:spPr/>
      <dgm:t>
        <a:bodyPr/>
        <a:lstStyle/>
        <a:p>
          <a:endParaRPr lang="pt-BR"/>
        </a:p>
      </dgm:t>
    </dgm:pt>
    <dgm:pt modelId="{6BC6EDFC-8763-4F72-B361-5A4F3BE26E99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1A10340-590A-4D27-8AAF-D528B7455A10}" type="parTrans" cxnId="{95BAF19A-3205-41B3-87B4-1F1402AFE56D}">
      <dgm:prSet/>
      <dgm:spPr/>
      <dgm:t>
        <a:bodyPr/>
        <a:lstStyle/>
        <a:p>
          <a:endParaRPr lang="pt-BR"/>
        </a:p>
      </dgm:t>
    </dgm:pt>
    <dgm:pt modelId="{8DF2312D-5659-46E8-A9AC-2B4EF0260562}" type="sibTrans" cxnId="{95BAF19A-3205-41B3-87B4-1F1402AFE56D}">
      <dgm:prSet/>
      <dgm:spPr/>
      <dgm:t>
        <a:bodyPr/>
        <a:lstStyle/>
        <a:p>
          <a:endParaRPr lang="pt-BR"/>
        </a:p>
      </dgm:t>
    </dgm:pt>
    <dgm:pt modelId="{1613BBBB-A437-4E36-8E1A-3DF3629D0E47}">
      <dgm:prSet phldrT="[Texto]"/>
      <dgm:spPr>
        <a:solidFill>
          <a:srgbClr val="FFFF66">
            <a:alpha val="50000"/>
          </a:srgbClr>
        </a:solidFill>
      </dgm:spPr>
      <dgm:t>
        <a:bodyPr/>
        <a:lstStyle/>
        <a:p>
          <a:r>
            <a:rPr lang="pt-BR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5A329AE-7308-490C-B9A5-929DFEA8B7CD}" type="parTrans" cxnId="{83AE068B-CF57-475E-8B55-FC610AB9B21F}">
      <dgm:prSet/>
      <dgm:spPr/>
      <dgm:t>
        <a:bodyPr/>
        <a:lstStyle/>
        <a:p>
          <a:endParaRPr lang="pt-BR"/>
        </a:p>
      </dgm:t>
    </dgm:pt>
    <dgm:pt modelId="{C76ABD35-B20C-49C3-9834-0D3FDF6C3515}" type="sibTrans" cxnId="{83AE068B-CF57-475E-8B55-FC610AB9B21F}">
      <dgm:prSet/>
      <dgm:spPr/>
      <dgm:t>
        <a:bodyPr/>
        <a:lstStyle/>
        <a:p>
          <a:endParaRPr lang="pt-BR"/>
        </a:p>
      </dgm:t>
    </dgm:pt>
    <dgm:pt modelId="{E67186FB-E1FB-4C93-8C69-F35D34FDB43A}">
      <dgm:prSet phldrT="[Texto]"/>
      <dgm:spPr>
        <a:solidFill>
          <a:srgbClr val="FF9933">
            <a:alpha val="50000"/>
          </a:srgbClr>
        </a:solidFill>
      </dgm:spPr>
      <dgm:t>
        <a:bodyPr/>
        <a:lstStyle/>
        <a:p>
          <a:r>
            <a:rPr lang="pt-BR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EA86A17-EA62-4C5A-9D16-3FD541C68D3C}" type="parTrans" cxnId="{B4DE7530-E53C-4B95-BD42-366A1E5E5772}">
      <dgm:prSet/>
      <dgm:spPr/>
      <dgm:t>
        <a:bodyPr/>
        <a:lstStyle/>
        <a:p>
          <a:endParaRPr lang="pt-BR"/>
        </a:p>
      </dgm:t>
    </dgm:pt>
    <dgm:pt modelId="{93EAE763-22D2-48EC-8920-299E96CAE63A}" type="sibTrans" cxnId="{B4DE7530-E53C-4B95-BD42-366A1E5E5772}">
      <dgm:prSet/>
      <dgm:spPr/>
      <dgm:t>
        <a:bodyPr/>
        <a:lstStyle/>
        <a:p>
          <a:endParaRPr lang="pt-BR"/>
        </a:p>
      </dgm:t>
    </dgm:pt>
    <dgm:pt modelId="{46FF650B-B8CA-40CC-B302-800D5DBED9F1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F42FD79-81C0-4F65-96F8-5615BCD0D063}" type="parTrans" cxnId="{061F0FD9-8DBC-4B04-B697-9B7763C5FE02}">
      <dgm:prSet/>
      <dgm:spPr/>
      <dgm:t>
        <a:bodyPr/>
        <a:lstStyle/>
        <a:p>
          <a:endParaRPr lang="pt-BR"/>
        </a:p>
      </dgm:t>
    </dgm:pt>
    <dgm:pt modelId="{52AE09C1-B7BE-49C9-B5EA-60771E313075}" type="sibTrans" cxnId="{061F0FD9-8DBC-4B04-B697-9B7763C5FE02}">
      <dgm:prSet/>
      <dgm:spPr/>
      <dgm:t>
        <a:bodyPr/>
        <a:lstStyle/>
        <a:p>
          <a:endParaRPr lang="pt-BR"/>
        </a:p>
      </dgm:t>
    </dgm:pt>
    <dgm:pt modelId="{1B4C3B43-3AFB-413F-B6E8-B9222018C414}">
      <dgm:prSet phldrT="[Texto]"/>
      <dgm:spPr>
        <a:solidFill>
          <a:srgbClr val="C00000"/>
        </a:solidFill>
      </dgm:spPr>
      <dgm:t>
        <a:bodyPr/>
        <a:lstStyle/>
        <a:p>
          <a:r>
            <a:rPr lang="pt-BR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AF9E4B11-539D-41D0-AA3E-B3566ED19CD1}" type="parTrans" cxnId="{627971DF-C068-4CAF-ADA1-96461A9D5A8B}">
      <dgm:prSet/>
      <dgm:spPr/>
      <dgm:t>
        <a:bodyPr/>
        <a:lstStyle/>
        <a:p>
          <a:endParaRPr lang="pt-BR"/>
        </a:p>
      </dgm:t>
    </dgm:pt>
    <dgm:pt modelId="{C817E120-1F67-4E22-9541-1AD120619323}" type="sibTrans" cxnId="{627971DF-C068-4CAF-ADA1-96461A9D5A8B}">
      <dgm:prSet/>
      <dgm:spPr/>
      <dgm:t>
        <a:bodyPr/>
        <a:lstStyle/>
        <a:p>
          <a:endParaRPr lang="pt-BR"/>
        </a:p>
      </dgm:t>
    </dgm:pt>
    <dgm:pt modelId="{ED07FF3A-A8E9-4F6E-9BF6-AB96B06E23C6}" type="pres">
      <dgm:prSet presAssocID="{0DFEEF48-4138-47FD-89D0-048C641DAAA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61566EB-8260-4F74-9A07-6DDA1B68D066}" type="pres">
      <dgm:prSet presAssocID="{0DFEEF48-4138-47FD-89D0-048C641DAAAA}" presName="arc1" presStyleLbl="node1" presStyleIdx="0" presStyleCnt="4"/>
      <dgm:spPr/>
    </dgm:pt>
    <dgm:pt modelId="{67ACC8B3-5F36-42F8-92FE-A22158388F6D}" type="pres">
      <dgm:prSet presAssocID="{0DFEEF48-4138-47FD-89D0-048C641DAAAA}" presName="arc3" presStyleLbl="node1" presStyleIdx="1" presStyleCnt="4"/>
      <dgm:spPr/>
    </dgm:pt>
    <dgm:pt modelId="{BB417605-1F62-40D0-8840-C08872F0E8E4}" type="pres">
      <dgm:prSet presAssocID="{0DFEEF48-4138-47FD-89D0-048C641DAAAA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FA5CAF-F96C-4254-97E8-64C714C51273}" type="pres">
      <dgm:prSet presAssocID="{0DFEEF48-4138-47FD-89D0-048C641DAAAA}" presName="arc2" presStyleLbl="node1" presStyleIdx="2" presStyleCnt="4"/>
      <dgm:spPr/>
    </dgm:pt>
    <dgm:pt modelId="{90ADB76C-F759-4974-996E-45570EB86B9C}" type="pres">
      <dgm:prSet presAssocID="{0DFEEF48-4138-47FD-89D0-048C641DAAAA}" presName="arc4" presStyleLbl="node1" presStyleIdx="3" presStyleCnt="4"/>
      <dgm:spPr/>
    </dgm:pt>
    <dgm:pt modelId="{7B3AC2DD-60D9-4E79-B7FE-7129FB3018E2}" type="pres">
      <dgm:prSet presAssocID="{0DFEEF48-4138-47FD-89D0-048C641DAAAA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E2F1EC-DC8D-493F-8F3A-9AAFD2291951}" type="pres">
      <dgm:prSet presAssocID="{0DFEEF48-4138-47FD-89D0-048C641DAAAA}" presName="middleComposite" presStyleCnt="0"/>
      <dgm:spPr/>
    </dgm:pt>
    <dgm:pt modelId="{368AB890-0705-41B5-8874-1AB4A6A255EB}" type="pres">
      <dgm:prSet presAssocID="{1613BBBB-A437-4E36-8E1A-3DF3629D0E47}" presName="circ1" presStyleLbl="vennNode1" presStyleIdx="0" presStyleCnt="8"/>
      <dgm:spPr/>
      <dgm:t>
        <a:bodyPr/>
        <a:lstStyle/>
        <a:p>
          <a:endParaRPr lang="pt-BR"/>
        </a:p>
      </dgm:t>
    </dgm:pt>
    <dgm:pt modelId="{37513A0E-54EE-47D2-8842-1F790B5DEBBA}" type="pres">
      <dgm:prSet presAssocID="{1613BBBB-A437-4E36-8E1A-3DF3629D0E47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60857EE-866C-4C67-A942-28B17F904F0D}" type="pres">
      <dgm:prSet presAssocID="{E67186FB-E1FB-4C93-8C69-F35D34FDB43A}" presName="circ2" presStyleLbl="vennNode1" presStyleIdx="1" presStyleCnt="8"/>
      <dgm:spPr/>
      <dgm:t>
        <a:bodyPr/>
        <a:lstStyle/>
        <a:p>
          <a:endParaRPr lang="pt-BR"/>
        </a:p>
      </dgm:t>
    </dgm:pt>
    <dgm:pt modelId="{616D1B66-6DE5-4DC7-9A8D-5FA1CC465EE5}" type="pres">
      <dgm:prSet presAssocID="{E67186FB-E1FB-4C93-8C69-F35D34FDB43A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03749C4-CF12-4469-9D96-0B879E5495E5}" type="pres">
      <dgm:prSet presAssocID="{0DFEEF48-4138-47FD-89D0-048C641DAAAA}" presName="leftComposite" presStyleCnt="0"/>
      <dgm:spPr/>
    </dgm:pt>
    <dgm:pt modelId="{FB8AD606-E7F7-41E3-A689-F7969805BFFF}" type="pres">
      <dgm:prSet presAssocID="{DCE3A434-68D6-42F8-B7FA-79AFA0360C3E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98E69A3-BDC7-43AE-9B93-499F07122D8D}" type="pres">
      <dgm:prSet presAssocID="{DCE3A434-68D6-42F8-B7FA-79AFA0360C3E}" presName="ellipse1" presStyleLbl="vennNode1" presStyleIdx="3" presStyleCnt="8"/>
      <dgm:spPr/>
    </dgm:pt>
    <dgm:pt modelId="{3153D1BC-2AF3-43BB-BC07-BDD1EBC67E99}" type="pres">
      <dgm:prSet presAssocID="{DCE3A434-68D6-42F8-B7FA-79AFA0360C3E}" presName="ellipse2" presStyleLbl="vennNode1" presStyleIdx="4" presStyleCnt="8"/>
      <dgm:spPr/>
    </dgm:pt>
    <dgm:pt modelId="{6B2527B5-7FCC-491F-AFAD-0D2AD7A1CF29}" type="pres">
      <dgm:prSet presAssocID="{9D669761-7F57-4921-ABAB-427B6784B880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4812725-5874-4483-BF9F-BED9D1EDDEAE}" type="pres">
      <dgm:prSet presAssocID="{9D669761-7F57-4921-ABAB-427B6784B880}" presName="ellipse3" presStyleLbl="vennNode1" presStyleIdx="6" presStyleCnt="8"/>
      <dgm:spPr/>
    </dgm:pt>
    <dgm:pt modelId="{0677B450-304C-4AD5-9933-EBA6D1242877}" type="pres">
      <dgm:prSet presAssocID="{79BF5DDB-86E4-4B3C-9C44-6FBF2909D4B7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F651351-794A-479A-A744-11DE832EFD2D}" type="pres">
      <dgm:prSet presAssocID="{0DFEEF48-4138-47FD-89D0-048C641DAAAA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06D0DE15-4D37-47B8-8C78-0F83CDBD7B4F}" type="pres">
      <dgm:prSet presAssocID="{0DFEEF48-4138-47FD-89D0-048C641DAAAA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97CFDF8-882C-46DC-B753-C8E5C3B55717}" srcId="{D456F249-C0D0-43EC-9150-BF37C0AF874B}" destId="{9D669761-7F57-4921-ABAB-427B6784B880}" srcOrd="1" destOrd="0" parTransId="{6AEA8FEF-2B37-4535-A037-4D205B85BBCD}" sibTransId="{68EB6414-AA8F-4080-81DC-82F75C96A555}"/>
    <dgm:cxn modelId="{8B87F373-B973-48C5-901A-B7A6F1A15BF4}" type="presOf" srcId="{1613BBBB-A437-4E36-8E1A-3DF3629D0E47}" destId="{368AB890-0705-41B5-8874-1AB4A6A255EB}" srcOrd="0" destOrd="0" presId="urn:microsoft.com/office/officeart/2009/3/layout/PhasedProcess"/>
    <dgm:cxn modelId="{E729891B-C9D2-417A-8E52-159A12FA5F22}" type="presOf" srcId="{E67186FB-E1FB-4C93-8C69-F35D34FDB43A}" destId="{616D1B66-6DE5-4DC7-9A8D-5FA1CC465EE5}" srcOrd="1" destOrd="0" presId="urn:microsoft.com/office/officeart/2009/3/layout/PhasedProcess"/>
    <dgm:cxn modelId="{40D981A5-DF89-4669-B44E-5964EAD6F471}" type="presOf" srcId="{6BC6EDFC-8763-4F72-B361-5A4F3BE26E99}" destId="{BB417605-1F62-40D0-8840-C08872F0E8E4}" srcOrd="0" destOrd="0" presId="urn:microsoft.com/office/officeart/2009/3/layout/PhasedProcess"/>
    <dgm:cxn modelId="{061F0FD9-8DBC-4B04-B697-9B7763C5FE02}" srcId="{0DFEEF48-4138-47FD-89D0-048C641DAAAA}" destId="{46FF650B-B8CA-40CC-B302-800D5DBED9F1}" srcOrd="2" destOrd="0" parTransId="{FF42FD79-81C0-4F65-96F8-5615BCD0D063}" sibTransId="{52AE09C1-B7BE-49C9-B5EA-60771E313075}"/>
    <dgm:cxn modelId="{6395EB21-4D0E-4A13-8515-8D687E89A5AB}" srcId="{0DFEEF48-4138-47FD-89D0-048C641DAAAA}" destId="{D456F249-C0D0-43EC-9150-BF37C0AF874B}" srcOrd="0" destOrd="0" parTransId="{D4961417-392A-49AE-9B70-DA471FB819F1}" sibTransId="{1F696C25-9EE7-4009-BA12-56F4D46187DC}"/>
    <dgm:cxn modelId="{39724C25-BB1F-47A3-9AFC-AE515EEA78E6}" type="presOf" srcId="{9D669761-7F57-4921-ABAB-427B6784B880}" destId="{6B2527B5-7FCC-491F-AFAD-0D2AD7A1CF29}" srcOrd="0" destOrd="0" presId="urn:microsoft.com/office/officeart/2009/3/layout/PhasedProcess"/>
    <dgm:cxn modelId="{F312D0C5-AA8A-4648-9CA1-9728E346AA9A}" srcId="{D456F249-C0D0-43EC-9150-BF37C0AF874B}" destId="{79BF5DDB-86E4-4B3C-9C44-6FBF2909D4B7}" srcOrd="2" destOrd="0" parTransId="{B391F121-CC88-4C45-AC6A-54B45C110D12}" sibTransId="{98DAEBF7-ABA3-43E8-9442-240E5B1D5FCD}"/>
    <dgm:cxn modelId="{EE3EE1BC-662D-4476-B832-D70ACA5B2624}" type="presOf" srcId="{1B4C3B43-3AFB-413F-B6E8-B9222018C414}" destId="{4F651351-794A-479A-A744-11DE832EFD2D}" srcOrd="0" destOrd="0" presId="urn:microsoft.com/office/officeart/2009/3/layout/PhasedProcess"/>
    <dgm:cxn modelId="{D39CB240-B161-4D88-B94C-37E3345459B2}" type="presOf" srcId="{DCE3A434-68D6-42F8-B7FA-79AFA0360C3E}" destId="{FB8AD606-E7F7-41E3-A689-F7969805BFFF}" srcOrd="0" destOrd="0" presId="urn:microsoft.com/office/officeart/2009/3/layout/PhasedProcess"/>
    <dgm:cxn modelId="{41739901-5218-4F69-9D0D-879223938CEF}" type="presOf" srcId="{79BF5DDB-86E4-4B3C-9C44-6FBF2909D4B7}" destId="{0677B450-304C-4AD5-9933-EBA6D1242877}" srcOrd="0" destOrd="0" presId="urn:microsoft.com/office/officeart/2009/3/layout/PhasedProcess"/>
    <dgm:cxn modelId="{31A20625-0A28-49B2-95B3-644F2A6472DC}" type="presOf" srcId="{1613BBBB-A437-4E36-8E1A-3DF3629D0E47}" destId="{37513A0E-54EE-47D2-8842-1F790B5DEBBA}" srcOrd="1" destOrd="0" presId="urn:microsoft.com/office/officeart/2009/3/layout/PhasedProcess"/>
    <dgm:cxn modelId="{9041EA33-59CC-4D1D-836C-BD2780FF240E}" srcId="{D456F249-C0D0-43EC-9150-BF37C0AF874B}" destId="{DCE3A434-68D6-42F8-B7FA-79AFA0360C3E}" srcOrd="0" destOrd="0" parTransId="{C753AE2A-BE66-4F97-B6F3-7995DC909014}" sibTransId="{A03CF59B-22D2-47B4-80B5-0BEB10E0427C}"/>
    <dgm:cxn modelId="{57BDDB91-35FA-4EF2-B198-1D3DE1CB807B}" type="presOf" srcId="{E67186FB-E1FB-4C93-8C69-F35D34FDB43A}" destId="{160857EE-866C-4C67-A942-28B17F904F0D}" srcOrd="0" destOrd="0" presId="urn:microsoft.com/office/officeart/2009/3/layout/PhasedProcess"/>
    <dgm:cxn modelId="{DD4EBEB8-D476-46A5-A4CD-610AED9715D3}" type="presOf" srcId="{46FF650B-B8CA-40CC-B302-800D5DBED9F1}" destId="{7B3AC2DD-60D9-4E79-B7FE-7129FB3018E2}" srcOrd="0" destOrd="0" presId="urn:microsoft.com/office/officeart/2009/3/layout/PhasedProcess"/>
    <dgm:cxn modelId="{25D58DE7-1621-41B8-B3FB-40B6C7CD75B2}" type="presOf" srcId="{D456F249-C0D0-43EC-9150-BF37C0AF874B}" destId="{06D0DE15-4D37-47B8-8C78-0F83CDBD7B4F}" srcOrd="0" destOrd="0" presId="urn:microsoft.com/office/officeart/2009/3/layout/PhasedProcess"/>
    <dgm:cxn modelId="{83AE068B-CF57-475E-8B55-FC610AB9B21F}" srcId="{6BC6EDFC-8763-4F72-B361-5A4F3BE26E99}" destId="{1613BBBB-A437-4E36-8E1A-3DF3629D0E47}" srcOrd="0" destOrd="0" parTransId="{35A329AE-7308-490C-B9A5-929DFEA8B7CD}" sibTransId="{C76ABD35-B20C-49C3-9834-0D3FDF6C3515}"/>
    <dgm:cxn modelId="{F90F3055-C2BE-4C9F-BC0E-0CA7AC2431F9}" type="presOf" srcId="{0DFEEF48-4138-47FD-89D0-048C641DAAAA}" destId="{ED07FF3A-A8E9-4F6E-9BF6-AB96B06E23C6}" srcOrd="0" destOrd="0" presId="urn:microsoft.com/office/officeart/2009/3/layout/PhasedProcess"/>
    <dgm:cxn modelId="{B4DE7530-E53C-4B95-BD42-366A1E5E5772}" srcId="{6BC6EDFC-8763-4F72-B361-5A4F3BE26E99}" destId="{E67186FB-E1FB-4C93-8C69-F35D34FDB43A}" srcOrd="1" destOrd="0" parTransId="{3EA86A17-EA62-4C5A-9D16-3FD541C68D3C}" sibTransId="{93EAE763-22D2-48EC-8920-299E96CAE63A}"/>
    <dgm:cxn modelId="{627971DF-C068-4CAF-ADA1-96461A9D5A8B}" srcId="{46FF650B-B8CA-40CC-B302-800D5DBED9F1}" destId="{1B4C3B43-3AFB-413F-B6E8-B9222018C414}" srcOrd="0" destOrd="0" parTransId="{AF9E4B11-539D-41D0-AA3E-B3566ED19CD1}" sibTransId="{C817E120-1F67-4E22-9541-1AD120619323}"/>
    <dgm:cxn modelId="{95BAF19A-3205-41B3-87B4-1F1402AFE56D}" srcId="{0DFEEF48-4138-47FD-89D0-048C641DAAAA}" destId="{6BC6EDFC-8763-4F72-B361-5A4F3BE26E99}" srcOrd="1" destOrd="0" parTransId="{31A10340-590A-4D27-8AAF-D528B7455A10}" sibTransId="{8DF2312D-5659-46E8-A9AC-2B4EF0260562}"/>
    <dgm:cxn modelId="{B714D504-A3EC-4F26-B2FB-834270FCE74C}" type="presParOf" srcId="{ED07FF3A-A8E9-4F6E-9BF6-AB96B06E23C6}" destId="{761566EB-8260-4F74-9A07-6DDA1B68D066}" srcOrd="0" destOrd="0" presId="urn:microsoft.com/office/officeart/2009/3/layout/PhasedProcess"/>
    <dgm:cxn modelId="{15DEB2D9-4AC6-489D-AC00-8E4547A77B7D}" type="presParOf" srcId="{ED07FF3A-A8E9-4F6E-9BF6-AB96B06E23C6}" destId="{67ACC8B3-5F36-42F8-92FE-A22158388F6D}" srcOrd="1" destOrd="0" presId="urn:microsoft.com/office/officeart/2009/3/layout/PhasedProcess"/>
    <dgm:cxn modelId="{18124F62-EAA1-4E9A-A305-905BD0E58271}" type="presParOf" srcId="{ED07FF3A-A8E9-4F6E-9BF6-AB96B06E23C6}" destId="{BB417605-1F62-40D0-8840-C08872F0E8E4}" srcOrd="2" destOrd="0" presId="urn:microsoft.com/office/officeart/2009/3/layout/PhasedProcess"/>
    <dgm:cxn modelId="{A9BA7124-2F5B-4027-A9FC-A36A191774C7}" type="presParOf" srcId="{ED07FF3A-A8E9-4F6E-9BF6-AB96B06E23C6}" destId="{D5FA5CAF-F96C-4254-97E8-64C714C51273}" srcOrd="3" destOrd="0" presId="urn:microsoft.com/office/officeart/2009/3/layout/PhasedProcess"/>
    <dgm:cxn modelId="{FF15FDE5-F66C-4871-A321-974250DDBB5A}" type="presParOf" srcId="{ED07FF3A-A8E9-4F6E-9BF6-AB96B06E23C6}" destId="{90ADB76C-F759-4974-996E-45570EB86B9C}" srcOrd="4" destOrd="0" presId="urn:microsoft.com/office/officeart/2009/3/layout/PhasedProcess"/>
    <dgm:cxn modelId="{F42FEDF0-B374-4D48-A0C4-3E02AC4E9F34}" type="presParOf" srcId="{ED07FF3A-A8E9-4F6E-9BF6-AB96B06E23C6}" destId="{7B3AC2DD-60D9-4E79-B7FE-7129FB3018E2}" srcOrd="5" destOrd="0" presId="urn:microsoft.com/office/officeart/2009/3/layout/PhasedProcess"/>
    <dgm:cxn modelId="{1834E705-AAF1-43F9-87EC-7B7B709142E1}" type="presParOf" srcId="{ED07FF3A-A8E9-4F6E-9BF6-AB96B06E23C6}" destId="{A8E2F1EC-DC8D-493F-8F3A-9AAFD2291951}" srcOrd="6" destOrd="0" presId="urn:microsoft.com/office/officeart/2009/3/layout/PhasedProcess"/>
    <dgm:cxn modelId="{E8CA727E-B37A-49E7-AB62-35E2FD0C4F23}" type="presParOf" srcId="{A8E2F1EC-DC8D-493F-8F3A-9AAFD2291951}" destId="{368AB890-0705-41B5-8874-1AB4A6A255EB}" srcOrd="0" destOrd="0" presId="urn:microsoft.com/office/officeart/2009/3/layout/PhasedProcess"/>
    <dgm:cxn modelId="{9B770DB4-974C-40C1-BE5A-657E191F774F}" type="presParOf" srcId="{A8E2F1EC-DC8D-493F-8F3A-9AAFD2291951}" destId="{37513A0E-54EE-47D2-8842-1F790B5DEBBA}" srcOrd="1" destOrd="0" presId="urn:microsoft.com/office/officeart/2009/3/layout/PhasedProcess"/>
    <dgm:cxn modelId="{C53CF6FC-C722-485B-A68D-C6F36B8E1CE5}" type="presParOf" srcId="{A8E2F1EC-DC8D-493F-8F3A-9AAFD2291951}" destId="{160857EE-866C-4C67-A942-28B17F904F0D}" srcOrd="2" destOrd="0" presId="urn:microsoft.com/office/officeart/2009/3/layout/PhasedProcess"/>
    <dgm:cxn modelId="{D0C6039B-7B17-411C-83C6-74F5A732E5BB}" type="presParOf" srcId="{A8E2F1EC-DC8D-493F-8F3A-9AAFD2291951}" destId="{616D1B66-6DE5-4DC7-9A8D-5FA1CC465EE5}" srcOrd="3" destOrd="0" presId="urn:microsoft.com/office/officeart/2009/3/layout/PhasedProcess"/>
    <dgm:cxn modelId="{256B46A3-A239-4F32-B0FE-06B280F3422B}" type="presParOf" srcId="{ED07FF3A-A8E9-4F6E-9BF6-AB96B06E23C6}" destId="{F03749C4-CF12-4469-9D96-0B879E5495E5}" srcOrd="7" destOrd="0" presId="urn:microsoft.com/office/officeart/2009/3/layout/PhasedProcess"/>
    <dgm:cxn modelId="{68927837-CE9B-4B10-A825-F7EA22E18EB8}" type="presParOf" srcId="{F03749C4-CF12-4469-9D96-0B879E5495E5}" destId="{FB8AD606-E7F7-41E3-A689-F7969805BFFF}" srcOrd="0" destOrd="0" presId="urn:microsoft.com/office/officeart/2009/3/layout/PhasedProcess"/>
    <dgm:cxn modelId="{792EDC29-E20E-464D-BDFD-7602EC185447}" type="presParOf" srcId="{F03749C4-CF12-4469-9D96-0B879E5495E5}" destId="{C98E69A3-BDC7-43AE-9B93-499F07122D8D}" srcOrd="1" destOrd="0" presId="urn:microsoft.com/office/officeart/2009/3/layout/PhasedProcess"/>
    <dgm:cxn modelId="{6A04AAB8-8DE8-4027-91EE-8324B1E741A9}" type="presParOf" srcId="{F03749C4-CF12-4469-9D96-0B879E5495E5}" destId="{3153D1BC-2AF3-43BB-BC07-BDD1EBC67E99}" srcOrd="2" destOrd="0" presId="urn:microsoft.com/office/officeart/2009/3/layout/PhasedProcess"/>
    <dgm:cxn modelId="{7234AD53-DECC-4005-85CC-C320B5CE2177}" type="presParOf" srcId="{F03749C4-CF12-4469-9D96-0B879E5495E5}" destId="{6B2527B5-7FCC-491F-AFAD-0D2AD7A1CF29}" srcOrd="3" destOrd="0" presId="urn:microsoft.com/office/officeart/2009/3/layout/PhasedProcess"/>
    <dgm:cxn modelId="{0955F754-0A3E-4472-941C-81A3BF7B5288}" type="presParOf" srcId="{F03749C4-CF12-4469-9D96-0B879E5495E5}" destId="{F4812725-5874-4483-BF9F-BED9D1EDDEAE}" srcOrd="4" destOrd="0" presId="urn:microsoft.com/office/officeart/2009/3/layout/PhasedProcess"/>
    <dgm:cxn modelId="{789AEB3F-92B7-4506-A27B-4FB618C91382}" type="presParOf" srcId="{F03749C4-CF12-4469-9D96-0B879E5495E5}" destId="{0677B450-304C-4AD5-9933-EBA6D1242877}" srcOrd="5" destOrd="0" presId="urn:microsoft.com/office/officeart/2009/3/layout/PhasedProcess"/>
    <dgm:cxn modelId="{9A770A4B-2A21-4CAD-A6E3-EABB128F999B}" type="presParOf" srcId="{ED07FF3A-A8E9-4F6E-9BF6-AB96B06E23C6}" destId="{4F651351-794A-479A-A744-11DE832EFD2D}" srcOrd="8" destOrd="0" presId="urn:microsoft.com/office/officeart/2009/3/layout/PhasedProcess"/>
    <dgm:cxn modelId="{FB5A86DE-DF74-43EE-8141-3AFE07E37DB2}" type="presParOf" srcId="{ED07FF3A-A8E9-4F6E-9BF6-AB96B06E23C6}" destId="{06D0DE15-4D37-47B8-8C78-0F83CDBD7B4F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51163125-7A99-4A96-B723-B40DDC935C15}" type="presOf" srcId="{EDE30722-389F-4BA2-8EE8-136339FF6E34}" destId="{767BFDA6-8D13-4E36-AAD6-A95E306691DE}" srcOrd="0" destOrd="0" presId="urn:microsoft.com/office/officeart/2005/8/layout/arrow2"/>
    <dgm:cxn modelId="{F41BB553-2A98-428A-9D9F-252DC8846651}" type="presOf" srcId="{7CF4728B-908D-4690-A032-F71F70DDE58E}" destId="{3B348C78-3B0D-4350-9D31-21BDDEF98C33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1C7E6689-B1DD-4841-9C8E-91E81949AB07}" type="presOf" srcId="{DDB6D148-5048-418A-B373-AEAA6BCD5AD8}" destId="{BB1CE8CA-E63C-4017-97FB-73B65876CB08}" srcOrd="0" destOrd="0" presId="urn:microsoft.com/office/officeart/2005/8/layout/arrow2"/>
    <dgm:cxn modelId="{FB3A37CF-7EDE-45E8-9FFD-C1AAED863E6D}" type="presOf" srcId="{9A422B74-77EC-4448-A98E-598CC569EB04}" destId="{918A366D-4D47-4BF6-AC83-DEAE9A409F0C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B19AC423-AABE-4CAF-A52D-63612BAA2482}" type="presParOf" srcId="{767BFDA6-8D13-4E36-AAD6-A95E306691DE}" destId="{AF5C34E2-6AB5-4A1A-8073-5227E1F378EB}" srcOrd="0" destOrd="0" presId="urn:microsoft.com/office/officeart/2005/8/layout/arrow2"/>
    <dgm:cxn modelId="{7F0C07D9-036E-4488-A673-21C40BDE7D2A}" type="presParOf" srcId="{767BFDA6-8D13-4E36-AAD6-A95E306691DE}" destId="{329704A9-0063-4B30-B834-C52919895179}" srcOrd="1" destOrd="0" presId="urn:microsoft.com/office/officeart/2005/8/layout/arrow2"/>
    <dgm:cxn modelId="{5EC3A556-39C1-41A0-B57A-F2E712CDEE34}" type="presParOf" srcId="{329704A9-0063-4B30-B834-C52919895179}" destId="{5C711865-AF92-40ED-B20F-8E701F40666A}" srcOrd="0" destOrd="0" presId="urn:microsoft.com/office/officeart/2005/8/layout/arrow2"/>
    <dgm:cxn modelId="{5ECA3412-D225-4942-A18B-78431E2CF882}" type="presParOf" srcId="{329704A9-0063-4B30-B834-C52919895179}" destId="{BB1CE8CA-E63C-4017-97FB-73B65876CB08}" srcOrd="1" destOrd="0" presId="urn:microsoft.com/office/officeart/2005/8/layout/arrow2"/>
    <dgm:cxn modelId="{387AF1EA-D0CA-4109-A21A-32969DD79308}" type="presParOf" srcId="{329704A9-0063-4B30-B834-C52919895179}" destId="{BA788268-F8AD-40A2-8C86-6D3E02D3EDB3}" srcOrd="2" destOrd="0" presId="urn:microsoft.com/office/officeart/2005/8/layout/arrow2"/>
    <dgm:cxn modelId="{D4685873-11E8-41F2-9B98-58D8A1F3773B}" type="presParOf" srcId="{329704A9-0063-4B30-B834-C52919895179}" destId="{918A366D-4D47-4BF6-AC83-DEAE9A409F0C}" srcOrd="3" destOrd="0" presId="urn:microsoft.com/office/officeart/2005/8/layout/arrow2"/>
    <dgm:cxn modelId="{CBDD865E-6033-4825-B0C4-8229A3C5ABA8}" type="presParOf" srcId="{329704A9-0063-4B30-B834-C52919895179}" destId="{CB7995BA-CDC2-44C4-ACEF-A5EB426B62BC}" srcOrd="4" destOrd="0" presId="urn:microsoft.com/office/officeart/2005/8/layout/arrow2"/>
    <dgm:cxn modelId="{A2D1CD8C-7B7B-4B56-BAF2-16EFE0BB26B0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9022F65-EE7B-4A66-81DF-086CD0446206}" type="doc">
      <dgm:prSet loTypeId="urn:microsoft.com/office/officeart/2005/8/layout/orgChart1" loCatId="hierarchy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9F139AE0-CFB0-43B6-8594-C90FA43E3E5A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ESCRITÓRIO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017895F-BE0A-43D6-ACDE-18AD43FF220A}" type="parTrans" cxnId="{BC48335D-CCF9-4342-9610-15097AC36004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68B7000-BA18-4CAE-ACF6-5513EBEA4D0E}" type="sibTrans" cxnId="{BC48335D-CCF9-4342-9610-15097AC36004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0B6FD30-7D06-4DD7-8390-3D312EDA26F2}" type="asst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APOIO</a:t>
          </a:r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2D1ED63-E372-4EB0-A52D-6B567B20CDE4}" type="parTrans" cxnId="{AFF97533-3B3B-4D9F-BE54-6693EEB22E20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90383E5-4EC7-40E3-9366-5B6764143174}" type="sibTrans" cxnId="{AFF97533-3B3B-4D9F-BE54-6693EEB22E20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A688E2E-4E13-4E01-956B-38CBF8655792}">
      <dgm:prSet phldrT="[Texto]" custT="1"/>
      <dgm:spPr>
        <a:solidFill>
          <a:srgbClr val="92D050"/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1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BF3396D-DF04-4596-91A2-7E2B607ED3FA}" type="parTrans" cxnId="{9560FEBB-DE44-4732-8988-8F89CD5A445A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0EDB395-7F5E-4BE7-B2C0-8B13A7668D58}" type="sibTrans" cxnId="{9560FEBB-DE44-4732-8988-8F89CD5A445A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7C01156-CB0D-4C8E-9B88-8856312EE3D8}">
      <dgm:prSet phldrT="[Texto]" custT="1"/>
      <dgm:spPr>
        <a:solidFill>
          <a:srgbClr val="92D050"/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2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70105F4-C54E-4610-8471-1969E2DACF0C}" type="parTrans" cxnId="{2C5CF181-DB19-4EDD-91EF-A498BE3DA785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8D2DB10-6582-475D-B732-6474D587E721}" type="sibTrans" cxnId="{2C5CF181-DB19-4EDD-91EF-A498BE3DA785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839B537-DD2C-47D3-8266-829EF0508548}">
      <dgm:prSet phldrT="[Texto]" custT="1"/>
      <dgm:spPr>
        <a:solidFill>
          <a:srgbClr val="92D050"/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n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8784423-F123-4680-A964-F815A08CFAB2}" type="parTrans" cxnId="{03F0EC7A-C542-4C9F-8715-1AA174339259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B726609-77A9-4327-8AB5-9A52708A471B}" type="sibTrans" cxnId="{03F0EC7A-C542-4C9F-8715-1AA174339259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7014844-39B5-42D1-BFF7-E986449556B4}" type="pres">
      <dgm:prSet presAssocID="{29022F65-EE7B-4A66-81DF-086CD04462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5DC9B8B-9710-4E22-919C-939D1332386D}" type="pres">
      <dgm:prSet presAssocID="{9F139AE0-CFB0-43B6-8594-C90FA43E3E5A}" presName="hierRoot1" presStyleCnt="0">
        <dgm:presLayoutVars>
          <dgm:hierBranch val="init"/>
        </dgm:presLayoutVars>
      </dgm:prSet>
      <dgm:spPr/>
    </dgm:pt>
    <dgm:pt modelId="{F0B6FA90-7026-4C53-94DC-1BF4C824C0B4}" type="pres">
      <dgm:prSet presAssocID="{9F139AE0-CFB0-43B6-8594-C90FA43E3E5A}" presName="rootComposite1" presStyleCnt="0"/>
      <dgm:spPr/>
    </dgm:pt>
    <dgm:pt modelId="{EAE6A28C-28D0-420B-AC34-154269720075}" type="pres">
      <dgm:prSet presAssocID="{9F139AE0-CFB0-43B6-8594-C90FA43E3E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B957B4B-26E9-4A72-9BE2-C37CC8329BB4}" type="pres">
      <dgm:prSet presAssocID="{9F139AE0-CFB0-43B6-8594-C90FA43E3E5A}" presName="rootConnector1" presStyleLbl="node1" presStyleIdx="0" presStyleCnt="0"/>
      <dgm:spPr/>
      <dgm:t>
        <a:bodyPr/>
        <a:lstStyle/>
        <a:p>
          <a:endParaRPr lang="pt-BR"/>
        </a:p>
      </dgm:t>
    </dgm:pt>
    <dgm:pt modelId="{FCD9F4DB-A59D-4BE2-8651-DCF3FA40C66E}" type="pres">
      <dgm:prSet presAssocID="{9F139AE0-CFB0-43B6-8594-C90FA43E3E5A}" presName="hierChild2" presStyleCnt="0"/>
      <dgm:spPr/>
    </dgm:pt>
    <dgm:pt modelId="{FA76A250-E899-4A37-8D2D-AFA54E9B4A0F}" type="pres">
      <dgm:prSet presAssocID="{0BF3396D-DF04-4596-91A2-7E2B607ED3FA}" presName="Name37" presStyleLbl="parChTrans1D2" presStyleIdx="0" presStyleCnt="4"/>
      <dgm:spPr/>
      <dgm:t>
        <a:bodyPr/>
        <a:lstStyle/>
        <a:p>
          <a:endParaRPr lang="pt-BR"/>
        </a:p>
      </dgm:t>
    </dgm:pt>
    <dgm:pt modelId="{ABA4B1FD-EDC9-4C85-8DE7-8FF30ADDCE6C}" type="pres">
      <dgm:prSet presAssocID="{0A688E2E-4E13-4E01-956B-38CBF8655792}" presName="hierRoot2" presStyleCnt="0">
        <dgm:presLayoutVars>
          <dgm:hierBranch val="init"/>
        </dgm:presLayoutVars>
      </dgm:prSet>
      <dgm:spPr/>
    </dgm:pt>
    <dgm:pt modelId="{80A60453-B884-48B8-9A93-E0336AF2D8DB}" type="pres">
      <dgm:prSet presAssocID="{0A688E2E-4E13-4E01-956B-38CBF8655792}" presName="rootComposite" presStyleCnt="0"/>
      <dgm:spPr/>
    </dgm:pt>
    <dgm:pt modelId="{38ADA186-B149-4E2A-820C-050B9A5B3F94}" type="pres">
      <dgm:prSet presAssocID="{0A688E2E-4E13-4E01-956B-38CBF865579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F9C5AF-523F-4DE0-961C-6E5E820D7013}" type="pres">
      <dgm:prSet presAssocID="{0A688E2E-4E13-4E01-956B-38CBF8655792}" presName="rootConnector" presStyleLbl="node2" presStyleIdx="0" presStyleCnt="3"/>
      <dgm:spPr/>
      <dgm:t>
        <a:bodyPr/>
        <a:lstStyle/>
        <a:p>
          <a:endParaRPr lang="pt-BR"/>
        </a:p>
      </dgm:t>
    </dgm:pt>
    <dgm:pt modelId="{64A787F6-A390-472E-BB73-AB3CB4019A76}" type="pres">
      <dgm:prSet presAssocID="{0A688E2E-4E13-4E01-956B-38CBF8655792}" presName="hierChild4" presStyleCnt="0"/>
      <dgm:spPr/>
    </dgm:pt>
    <dgm:pt modelId="{8D0C9150-7924-4D01-9DA4-56049E358885}" type="pres">
      <dgm:prSet presAssocID="{0A688E2E-4E13-4E01-956B-38CBF8655792}" presName="hierChild5" presStyleCnt="0"/>
      <dgm:spPr/>
    </dgm:pt>
    <dgm:pt modelId="{2C43D477-6C79-4B6B-AD96-C5F388F87CBD}" type="pres">
      <dgm:prSet presAssocID="{F70105F4-C54E-4610-8471-1969E2DACF0C}" presName="Name37" presStyleLbl="parChTrans1D2" presStyleIdx="1" presStyleCnt="4"/>
      <dgm:spPr/>
      <dgm:t>
        <a:bodyPr/>
        <a:lstStyle/>
        <a:p>
          <a:endParaRPr lang="pt-BR"/>
        </a:p>
      </dgm:t>
    </dgm:pt>
    <dgm:pt modelId="{CC892695-479C-4872-8DE6-4981F94E93FA}" type="pres">
      <dgm:prSet presAssocID="{57C01156-CB0D-4C8E-9B88-8856312EE3D8}" presName="hierRoot2" presStyleCnt="0">
        <dgm:presLayoutVars>
          <dgm:hierBranch val="init"/>
        </dgm:presLayoutVars>
      </dgm:prSet>
      <dgm:spPr/>
    </dgm:pt>
    <dgm:pt modelId="{DD872423-8E5D-43F3-83A3-1293730CCE9A}" type="pres">
      <dgm:prSet presAssocID="{57C01156-CB0D-4C8E-9B88-8856312EE3D8}" presName="rootComposite" presStyleCnt="0"/>
      <dgm:spPr/>
    </dgm:pt>
    <dgm:pt modelId="{D485BBB1-08F6-4D07-A8F0-E5ACEEC152FF}" type="pres">
      <dgm:prSet presAssocID="{57C01156-CB0D-4C8E-9B88-8856312EE3D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E15C08-CC73-424B-B261-3936A63E9195}" type="pres">
      <dgm:prSet presAssocID="{57C01156-CB0D-4C8E-9B88-8856312EE3D8}" presName="rootConnector" presStyleLbl="node2" presStyleIdx="1" presStyleCnt="3"/>
      <dgm:spPr/>
      <dgm:t>
        <a:bodyPr/>
        <a:lstStyle/>
        <a:p>
          <a:endParaRPr lang="pt-BR"/>
        </a:p>
      </dgm:t>
    </dgm:pt>
    <dgm:pt modelId="{6FFC44BA-3DB6-4152-B269-0BBEB40B7EFF}" type="pres">
      <dgm:prSet presAssocID="{57C01156-CB0D-4C8E-9B88-8856312EE3D8}" presName="hierChild4" presStyleCnt="0"/>
      <dgm:spPr/>
    </dgm:pt>
    <dgm:pt modelId="{0F49345F-740B-456B-88AF-6D2D42532AEC}" type="pres">
      <dgm:prSet presAssocID="{57C01156-CB0D-4C8E-9B88-8856312EE3D8}" presName="hierChild5" presStyleCnt="0"/>
      <dgm:spPr/>
    </dgm:pt>
    <dgm:pt modelId="{BD6125C3-C6B3-4984-8E5A-1129FE263A70}" type="pres">
      <dgm:prSet presAssocID="{88784423-F123-4680-A964-F815A08CFAB2}" presName="Name37" presStyleLbl="parChTrans1D2" presStyleIdx="2" presStyleCnt="4"/>
      <dgm:spPr/>
      <dgm:t>
        <a:bodyPr/>
        <a:lstStyle/>
        <a:p>
          <a:endParaRPr lang="pt-BR"/>
        </a:p>
      </dgm:t>
    </dgm:pt>
    <dgm:pt modelId="{12D60B49-24DA-48D6-953F-5C95F4D65F03}" type="pres">
      <dgm:prSet presAssocID="{F839B537-DD2C-47D3-8266-829EF0508548}" presName="hierRoot2" presStyleCnt="0">
        <dgm:presLayoutVars>
          <dgm:hierBranch val="init"/>
        </dgm:presLayoutVars>
      </dgm:prSet>
      <dgm:spPr/>
    </dgm:pt>
    <dgm:pt modelId="{E2A7A0DE-4606-42CB-BD7F-1AA36B74D57F}" type="pres">
      <dgm:prSet presAssocID="{F839B537-DD2C-47D3-8266-829EF0508548}" presName="rootComposite" presStyleCnt="0"/>
      <dgm:spPr/>
    </dgm:pt>
    <dgm:pt modelId="{10657B11-9410-4A00-B462-F9F297A90955}" type="pres">
      <dgm:prSet presAssocID="{F839B537-DD2C-47D3-8266-829EF050854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7258AB-A648-41B0-9027-01363761FA73}" type="pres">
      <dgm:prSet presAssocID="{F839B537-DD2C-47D3-8266-829EF0508548}" presName="rootConnector" presStyleLbl="node2" presStyleIdx="2" presStyleCnt="3"/>
      <dgm:spPr/>
      <dgm:t>
        <a:bodyPr/>
        <a:lstStyle/>
        <a:p>
          <a:endParaRPr lang="pt-BR"/>
        </a:p>
      </dgm:t>
    </dgm:pt>
    <dgm:pt modelId="{FF453D7E-8B3E-4FDD-95F3-11D21EFAFCA7}" type="pres">
      <dgm:prSet presAssocID="{F839B537-DD2C-47D3-8266-829EF0508548}" presName="hierChild4" presStyleCnt="0"/>
      <dgm:spPr/>
    </dgm:pt>
    <dgm:pt modelId="{B33FBD5D-8BC4-41C6-93EC-DEF59F8D8355}" type="pres">
      <dgm:prSet presAssocID="{F839B537-DD2C-47D3-8266-829EF0508548}" presName="hierChild5" presStyleCnt="0"/>
      <dgm:spPr/>
    </dgm:pt>
    <dgm:pt modelId="{B7BDF703-2C75-4B59-BFCB-EA57DD933C97}" type="pres">
      <dgm:prSet presAssocID="{9F139AE0-CFB0-43B6-8594-C90FA43E3E5A}" presName="hierChild3" presStyleCnt="0"/>
      <dgm:spPr/>
    </dgm:pt>
    <dgm:pt modelId="{D98216BE-EC00-4C56-A3E6-0DD98075F562}" type="pres">
      <dgm:prSet presAssocID="{F2D1ED63-E372-4EB0-A52D-6B567B20CDE4}" presName="Name111" presStyleLbl="parChTrans1D2" presStyleIdx="3" presStyleCnt="4"/>
      <dgm:spPr/>
      <dgm:t>
        <a:bodyPr/>
        <a:lstStyle/>
        <a:p>
          <a:endParaRPr lang="pt-BR"/>
        </a:p>
      </dgm:t>
    </dgm:pt>
    <dgm:pt modelId="{F894A840-831F-40B4-817B-EDA8198BB18A}" type="pres">
      <dgm:prSet presAssocID="{D0B6FD30-7D06-4DD7-8390-3D312EDA26F2}" presName="hierRoot3" presStyleCnt="0">
        <dgm:presLayoutVars>
          <dgm:hierBranch val="init"/>
        </dgm:presLayoutVars>
      </dgm:prSet>
      <dgm:spPr/>
    </dgm:pt>
    <dgm:pt modelId="{F54FF4B5-B55F-46BB-B6C8-D0105A309D43}" type="pres">
      <dgm:prSet presAssocID="{D0B6FD30-7D06-4DD7-8390-3D312EDA26F2}" presName="rootComposite3" presStyleCnt="0"/>
      <dgm:spPr/>
    </dgm:pt>
    <dgm:pt modelId="{A1C97746-11B1-4710-8944-51C01F156968}" type="pres">
      <dgm:prSet presAssocID="{D0B6FD30-7D06-4DD7-8390-3D312EDA26F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2E6B08-0B98-427F-907F-7D5181D53B20}" type="pres">
      <dgm:prSet presAssocID="{D0B6FD30-7D06-4DD7-8390-3D312EDA26F2}" presName="rootConnector3" presStyleLbl="asst1" presStyleIdx="0" presStyleCnt="1"/>
      <dgm:spPr/>
      <dgm:t>
        <a:bodyPr/>
        <a:lstStyle/>
        <a:p>
          <a:endParaRPr lang="pt-BR"/>
        </a:p>
      </dgm:t>
    </dgm:pt>
    <dgm:pt modelId="{B7C0EF25-86BD-45AB-BB8F-8A91B5D95947}" type="pres">
      <dgm:prSet presAssocID="{D0B6FD30-7D06-4DD7-8390-3D312EDA26F2}" presName="hierChild6" presStyleCnt="0"/>
      <dgm:spPr/>
    </dgm:pt>
    <dgm:pt modelId="{3CC5B21A-29A3-4491-A1CE-490C478726FD}" type="pres">
      <dgm:prSet presAssocID="{D0B6FD30-7D06-4DD7-8390-3D312EDA26F2}" presName="hierChild7" presStyleCnt="0"/>
      <dgm:spPr/>
    </dgm:pt>
  </dgm:ptLst>
  <dgm:cxnLst>
    <dgm:cxn modelId="{98087E0E-D047-4B19-B554-D8B7C0B6FA16}" type="presOf" srcId="{F839B537-DD2C-47D3-8266-829EF0508548}" destId="{10657B11-9410-4A00-B462-F9F297A90955}" srcOrd="0" destOrd="0" presId="urn:microsoft.com/office/officeart/2005/8/layout/orgChart1"/>
    <dgm:cxn modelId="{AFF97533-3B3B-4D9F-BE54-6693EEB22E20}" srcId="{9F139AE0-CFB0-43B6-8594-C90FA43E3E5A}" destId="{D0B6FD30-7D06-4DD7-8390-3D312EDA26F2}" srcOrd="0" destOrd="0" parTransId="{F2D1ED63-E372-4EB0-A52D-6B567B20CDE4}" sibTransId="{F90383E5-4EC7-40E3-9366-5B6764143174}"/>
    <dgm:cxn modelId="{2EB646F7-4411-4085-B3A2-B26ECB5939C9}" type="presOf" srcId="{D0B6FD30-7D06-4DD7-8390-3D312EDA26F2}" destId="{A1C97746-11B1-4710-8944-51C01F156968}" srcOrd="0" destOrd="0" presId="urn:microsoft.com/office/officeart/2005/8/layout/orgChart1"/>
    <dgm:cxn modelId="{302DEE45-90E8-4C8B-BE55-B263ED32195E}" type="presOf" srcId="{F839B537-DD2C-47D3-8266-829EF0508548}" destId="{847258AB-A648-41B0-9027-01363761FA73}" srcOrd="1" destOrd="0" presId="urn:microsoft.com/office/officeart/2005/8/layout/orgChart1"/>
    <dgm:cxn modelId="{1C74E60C-6815-4660-8C0E-C12F4A71DC49}" type="presOf" srcId="{57C01156-CB0D-4C8E-9B88-8856312EE3D8}" destId="{E0E15C08-CC73-424B-B261-3936A63E9195}" srcOrd="1" destOrd="0" presId="urn:microsoft.com/office/officeart/2005/8/layout/orgChart1"/>
    <dgm:cxn modelId="{9560FEBB-DE44-4732-8988-8F89CD5A445A}" srcId="{9F139AE0-CFB0-43B6-8594-C90FA43E3E5A}" destId="{0A688E2E-4E13-4E01-956B-38CBF8655792}" srcOrd="1" destOrd="0" parTransId="{0BF3396D-DF04-4596-91A2-7E2B607ED3FA}" sibTransId="{80EDB395-7F5E-4BE7-B2C0-8B13A7668D58}"/>
    <dgm:cxn modelId="{03F0EC7A-C542-4C9F-8715-1AA174339259}" srcId="{9F139AE0-CFB0-43B6-8594-C90FA43E3E5A}" destId="{F839B537-DD2C-47D3-8266-829EF0508548}" srcOrd="3" destOrd="0" parTransId="{88784423-F123-4680-A964-F815A08CFAB2}" sibTransId="{5B726609-77A9-4327-8AB5-9A52708A471B}"/>
    <dgm:cxn modelId="{AF878F48-CB45-4443-882A-4CA6CED3339C}" type="presOf" srcId="{F2D1ED63-E372-4EB0-A52D-6B567B20CDE4}" destId="{D98216BE-EC00-4C56-A3E6-0DD98075F562}" srcOrd="0" destOrd="0" presId="urn:microsoft.com/office/officeart/2005/8/layout/orgChart1"/>
    <dgm:cxn modelId="{A429DE53-2268-4767-A0CA-1DB19E8AE3F8}" type="presOf" srcId="{F70105F4-C54E-4610-8471-1969E2DACF0C}" destId="{2C43D477-6C79-4B6B-AD96-C5F388F87CBD}" srcOrd="0" destOrd="0" presId="urn:microsoft.com/office/officeart/2005/8/layout/orgChart1"/>
    <dgm:cxn modelId="{CEC2F908-92EE-43BD-8038-FBB91A9C2756}" type="presOf" srcId="{88784423-F123-4680-A964-F815A08CFAB2}" destId="{BD6125C3-C6B3-4984-8E5A-1129FE263A70}" srcOrd="0" destOrd="0" presId="urn:microsoft.com/office/officeart/2005/8/layout/orgChart1"/>
    <dgm:cxn modelId="{3A7F35BB-3B65-4E58-8B70-B0228DB4C078}" type="presOf" srcId="{9F139AE0-CFB0-43B6-8594-C90FA43E3E5A}" destId="{EAE6A28C-28D0-420B-AC34-154269720075}" srcOrd="0" destOrd="0" presId="urn:microsoft.com/office/officeart/2005/8/layout/orgChart1"/>
    <dgm:cxn modelId="{3EBB9D40-F3E7-4B4A-91E9-3A7D656E5784}" type="presOf" srcId="{0A688E2E-4E13-4E01-956B-38CBF8655792}" destId="{85F9C5AF-523F-4DE0-961C-6E5E820D7013}" srcOrd="1" destOrd="0" presId="urn:microsoft.com/office/officeart/2005/8/layout/orgChart1"/>
    <dgm:cxn modelId="{2C5CF181-DB19-4EDD-91EF-A498BE3DA785}" srcId="{9F139AE0-CFB0-43B6-8594-C90FA43E3E5A}" destId="{57C01156-CB0D-4C8E-9B88-8856312EE3D8}" srcOrd="2" destOrd="0" parTransId="{F70105F4-C54E-4610-8471-1969E2DACF0C}" sibTransId="{18D2DB10-6582-475D-B732-6474D587E721}"/>
    <dgm:cxn modelId="{C6EEF37A-DF9C-4A12-9231-842BC9052CC7}" type="presOf" srcId="{9F139AE0-CFB0-43B6-8594-C90FA43E3E5A}" destId="{3B957B4B-26E9-4A72-9BE2-C37CC8329BB4}" srcOrd="1" destOrd="0" presId="urn:microsoft.com/office/officeart/2005/8/layout/orgChart1"/>
    <dgm:cxn modelId="{C7C2FAFE-AA07-43FE-A754-D1EB6A801AE9}" type="presOf" srcId="{29022F65-EE7B-4A66-81DF-086CD0446206}" destId="{57014844-39B5-42D1-BFF7-E986449556B4}" srcOrd="0" destOrd="0" presId="urn:microsoft.com/office/officeart/2005/8/layout/orgChart1"/>
    <dgm:cxn modelId="{E2D38BD9-C7D9-4EF1-A566-F3523A755258}" type="presOf" srcId="{57C01156-CB0D-4C8E-9B88-8856312EE3D8}" destId="{D485BBB1-08F6-4D07-A8F0-E5ACEEC152FF}" srcOrd="0" destOrd="0" presId="urn:microsoft.com/office/officeart/2005/8/layout/orgChart1"/>
    <dgm:cxn modelId="{DB5B92BA-A9A7-4656-ABC3-5C9F43ECB82E}" type="presOf" srcId="{0BF3396D-DF04-4596-91A2-7E2B607ED3FA}" destId="{FA76A250-E899-4A37-8D2D-AFA54E9B4A0F}" srcOrd="0" destOrd="0" presId="urn:microsoft.com/office/officeart/2005/8/layout/orgChart1"/>
    <dgm:cxn modelId="{C5BDB74B-4F63-4635-BD1E-D9A9C6DD6C90}" type="presOf" srcId="{0A688E2E-4E13-4E01-956B-38CBF8655792}" destId="{38ADA186-B149-4E2A-820C-050B9A5B3F94}" srcOrd="0" destOrd="0" presId="urn:microsoft.com/office/officeart/2005/8/layout/orgChart1"/>
    <dgm:cxn modelId="{BC48335D-CCF9-4342-9610-15097AC36004}" srcId="{29022F65-EE7B-4A66-81DF-086CD0446206}" destId="{9F139AE0-CFB0-43B6-8594-C90FA43E3E5A}" srcOrd="0" destOrd="0" parTransId="{8017895F-BE0A-43D6-ACDE-18AD43FF220A}" sibTransId="{968B7000-BA18-4CAE-ACF6-5513EBEA4D0E}"/>
    <dgm:cxn modelId="{330BDFC3-AAFD-4907-AE4F-6C43F931FABF}" type="presOf" srcId="{D0B6FD30-7D06-4DD7-8390-3D312EDA26F2}" destId="{032E6B08-0B98-427F-907F-7D5181D53B20}" srcOrd="1" destOrd="0" presId="urn:microsoft.com/office/officeart/2005/8/layout/orgChart1"/>
    <dgm:cxn modelId="{73AA720F-04D9-4C13-86AD-1DA01C9835C0}" type="presParOf" srcId="{57014844-39B5-42D1-BFF7-E986449556B4}" destId="{45DC9B8B-9710-4E22-919C-939D1332386D}" srcOrd="0" destOrd="0" presId="urn:microsoft.com/office/officeart/2005/8/layout/orgChart1"/>
    <dgm:cxn modelId="{7D841879-730F-4D34-B3D4-AE26289E78E8}" type="presParOf" srcId="{45DC9B8B-9710-4E22-919C-939D1332386D}" destId="{F0B6FA90-7026-4C53-94DC-1BF4C824C0B4}" srcOrd="0" destOrd="0" presId="urn:microsoft.com/office/officeart/2005/8/layout/orgChart1"/>
    <dgm:cxn modelId="{7C793CB7-794A-4E2A-A723-DA7A96B0EFA5}" type="presParOf" srcId="{F0B6FA90-7026-4C53-94DC-1BF4C824C0B4}" destId="{EAE6A28C-28D0-420B-AC34-154269720075}" srcOrd="0" destOrd="0" presId="urn:microsoft.com/office/officeart/2005/8/layout/orgChart1"/>
    <dgm:cxn modelId="{0BA87B62-8966-4E0B-8DB9-C626D06D667F}" type="presParOf" srcId="{F0B6FA90-7026-4C53-94DC-1BF4C824C0B4}" destId="{3B957B4B-26E9-4A72-9BE2-C37CC8329BB4}" srcOrd="1" destOrd="0" presId="urn:microsoft.com/office/officeart/2005/8/layout/orgChart1"/>
    <dgm:cxn modelId="{B394D236-A3B3-432A-A51E-9F55CA5990B4}" type="presParOf" srcId="{45DC9B8B-9710-4E22-919C-939D1332386D}" destId="{FCD9F4DB-A59D-4BE2-8651-DCF3FA40C66E}" srcOrd="1" destOrd="0" presId="urn:microsoft.com/office/officeart/2005/8/layout/orgChart1"/>
    <dgm:cxn modelId="{1CB71E65-60A8-49BA-85A9-AFEB63B6F3A9}" type="presParOf" srcId="{FCD9F4DB-A59D-4BE2-8651-DCF3FA40C66E}" destId="{FA76A250-E899-4A37-8D2D-AFA54E9B4A0F}" srcOrd="0" destOrd="0" presId="urn:microsoft.com/office/officeart/2005/8/layout/orgChart1"/>
    <dgm:cxn modelId="{A434A6A2-F2C8-4AFC-BE5A-A693CE6494CB}" type="presParOf" srcId="{FCD9F4DB-A59D-4BE2-8651-DCF3FA40C66E}" destId="{ABA4B1FD-EDC9-4C85-8DE7-8FF30ADDCE6C}" srcOrd="1" destOrd="0" presId="urn:microsoft.com/office/officeart/2005/8/layout/orgChart1"/>
    <dgm:cxn modelId="{D2E62A10-2105-4E17-896D-9CC396D29EF8}" type="presParOf" srcId="{ABA4B1FD-EDC9-4C85-8DE7-8FF30ADDCE6C}" destId="{80A60453-B884-48B8-9A93-E0336AF2D8DB}" srcOrd="0" destOrd="0" presId="urn:microsoft.com/office/officeart/2005/8/layout/orgChart1"/>
    <dgm:cxn modelId="{76C11142-1199-472A-9F00-6D696314FC51}" type="presParOf" srcId="{80A60453-B884-48B8-9A93-E0336AF2D8DB}" destId="{38ADA186-B149-4E2A-820C-050B9A5B3F94}" srcOrd="0" destOrd="0" presId="urn:microsoft.com/office/officeart/2005/8/layout/orgChart1"/>
    <dgm:cxn modelId="{79D90842-F146-407A-8CD8-D63917923808}" type="presParOf" srcId="{80A60453-B884-48B8-9A93-E0336AF2D8DB}" destId="{85F9C5AF-523F-4DE0-961C-6E5E820D7013}" srcOrd="1" destOrd="0" presId="urn:microsoft.com/office/officeart/2005/8/layout/orgChart1"/>
    <dgm:cxn modelId="{9A4E719D-B871-4740-B7EA-2E4812A14358}" type="presParOf" srcId="{ABA4B1FD-EDC9-4C85-8DE7-8FF30ADDCE6C}" destId="{64A787F6-A390-472E-BB73-AB3CB4019A76}" srcOrd="1" destOrd="0" presId="urn:microsoft.com/office/officeart/2005/8/layout/orgChart1"/>
    <dgm:cxn modelId="{4F75EE4D-9192-4971-A0E5-D48FD63A4AAE}" type="presParOf" srcId="{ABA4B1FD-EDC9-4C85-8DE7-8FF30ADDCE6C}" destId="{8D0C9150-7924-4D01-9DA4-56049E358885}" srcOrd="2" destOrd="0" presId="urn:microsoft.com/office/officeart/2005/8/layout/orgChart1"/>
    <dgm:cxn modelId="{E575C213-0736-497F-8B7F-6F33F20ED4EF}" type="presParOf" srcId="{FCD9F4DB-A59D-4BE2-8651-DCF3FA40C66E}" destId="{2C43D477-6C79-4B6B-AD96-C5F388F87CBD}" srcOrd="2" destOrd="0" presId="urn:microsoft.com/office/officeart/2005/8/layout/orgChart1"/>
    <dgm:cxn modelId="{8991A86D-515A-4F1D-976C-9FAD61B36764}" type="presParOf" srcId="{FCD9F4DB-A59D-4BE2-8651-DCF3FA40C66E}" destId="{CC892695-479C-4872-8DE6-4981F94E93FA}" srcOrd="3" destOrd="0" presId="urn:microsoft.com/office/officeart/2005/8/layout/orgChart1"/>
    <dgm:cxn modelId="{1E8CBFA1-49A6-48F8-88DC-F7039991025F}" type="presParOf" srcId="{CC892695-479C-4872-8DE6-4981F94E93FA}" destId="{DD872423-8E5D-43F3-83A3-1293730CCE9A}" srcOrd="0" destOrd="0" presId="urn:microsoft.com/office/officeart/2005/8/layout/orgChart1"/>
    <dgm:cxn modelId="{38DC75FB-D448-4F78-A2BF-82FC0BEBD7E4}" type="presParOf" srcId="{DD872423-8E5D-43F3-83A3-1293730CCE9A}" destId="{D485BBB1-08F6-4D07-A8F0-E5ACEEC152FF}" srcOrd="0" destOrd="0" presId="urn:microsoft.com/office/officeart/2005/8/layout/orgChart1"/>
    <dgm:cxn modelId="{8B03F417-6A33-4961-8DFC-961400EC6779}" type="presParOf" srcId="{DD872423-8E5D-43F3-83A3-1293730CCE9A}" destId="{E0E15C08-CC73-424B-B261-3936A63E9195}" srcOrd="1" destOrd="0" presId="urn:microsoft.com/office/officeart/2005/8/layout/orgChart1"/>
    <dgm:cxn modelId="{4B77233B-447F-4912-9485-FC3AC57DD6FA}" type="presParOf" srcId="{CC892695-479C-4872-8DE6-4981F94E93FA}" destId="{6FFC44BA-3DB6-4152-B269-0BBEB40B7EFF}" srcOrd="1" destOrd="0" presId="urn:microsoft.com/office/officeart/2005/8/layout/orgChart1"/>
    <dgm:cxn modelId="{34360A13-A1C9-437B-B9B0-9AB57ED81D50}" type="presParOf" srcId="{CC892695-479C-4872-8DE6-4981F94E93FA}" destId="{0F49345F-740B-456B-88AF-6D2D42532AEC}" srcOrd="2" destOrd="0" presId="urn:microsoft.com/office/officeart/2005/8/layout/orgChart1"/>
    <dgm:cxn modelId="{81B35851-DAB2-4D7F-87E5-00A09D912944}" type="presParOf" srcId="{FCD9F4DB-A59D-4BE2-8651-DCF3FA40C66E}" destId="{BD6125C3-C6B3-4984-8E5A-1129FE263A70}" srcOrd="4" destOrd="0" presId="urn:microsoft.com/office/officeart/2005/8/layout/orgChart1"/>
    <dgm:cxn modelId="{1E3A4E92-A7C0-4155-AC8D-146FA10C863C}" type="presParOf" srcId="{FCD9F4DB-A59D-4BE2-8651-DCF3FA40C66E}" destId="{12D60B49-24DA-48D6-953F-5C95F4D65F03}" srcOrd="5" destOrd="0" presId="urn:microsoft.com/office/officeart/2005/8/layout/orgChart1"/>
    <dgm:cxn modelId="{97FED519-122B-4BA3-A04B-513B91574E9E}" type="presParOf" srcId="{12D60B49-24DA-48D6-953F-5C95F4D65F03}" destId="{E2A7A0DE-4606-42CB-BD7F-1AA36B74D57F}" srcOrd="0" destOrd="0" presId="urn:microsoft.com/office/officeart/2005/8/layout/orgChart1"/>
    <dgm:cxn modelId="{710BD838-29DA-42C0-AC37-3B89803E8DED}" type="presParOf" srcId="{E2A7A0DE-4606-42CB-BD7F-1AA36B74D57F}" destId="{10657B11-9410-4A00-B462-F9F297A90955}" srcOrd="0" destOrd="0" presId="urn:microsoft.com/office/officeart/2005/8/layout/orgChart1"/>
    <dgm:cxn modelId="{45C8877C-57B7-4A46-99F0-56E9166B8D04}" type="presParOf" srcId="{E2A7A0DE-4606-42CB-BD7F-1AA36B74D57F}" destId="{847258AB-A648-41B0-9027-01363761FA73}" srcOrd="1" destOrd="0" presId="urn:microsoft.com/office/officeart/2005/8/layout/orgChart1"/>
    <dgm:cxn modelId="{F5E09ADD-7D1D-4D1A-89C3-EC22EAD23AFD}" type="presParOf" srcId="{12D60B49-24DA-48D6-953F-5C95F4D65F03}" destId="{FF453D7E-8B3E-4FDD-95F3-11D21EFAFCA7}" srcOrd="1" destOrd="0" presId="urn:microsoft.com/office/officeart/2005/8/layout/orgChart1"/>
    <dgm:cxn modelId="{C441D00C-0FFC-4C40-9EAA-BA41E512596A}" type="presParOf" srcId="{12D60B49-24DA-48D6-953F-5C95F4D65F03}" destId="{B33FBD5D-8BC4-41C6-93EC-DEF59F8D8355}" srcOrd="2" destOrd="0" presId="urn:microsoft.com/office/officeart/2005/8/layout/orgChart1"/>
    <dgm:cxn modelId="{60CF3988-8400-469C-AD29-0A698E148CC7}" type="presParOf" srcId="{45DC9B8B-9710-4E22-919C-939D1332386D}" destId="{B7BDF703-2C75-4B59-BFCB-EA57DD933C97}" srcOrd="2" destOrd="0" presId="urn:microsoft.com/office/officeart/2005/8/layout/orgChart1"/>
    <dgm:cxn modelId="{5C6AC685-7DBB-4196-B475-B06055E1F3DE}" type="presParOf" srcId="{B7BDF703-2C75-4B59-BFCB-EA57DD933C97}" destId="{D98216BE-EC00-4C56-A3E6-0DD98075F562}" srcOrd="0" destOrd="0" presId="urn:microsoft.com/office/officeart/2005/8/layout/orgChart1"/>
    <dgm:cxn modelId="{2B6FB68C-6612-428D-8C39-4C5F3E3587B2}" type="presParOf" srcId="{B7BDF703-2C75-4B59-BFCB-EA57DD933C97}" destId="{F894A840-831F-40B4-817B-EDA8198BB18A}" srcOrd="1" destOrd="0" presId="urn:microsoft.com/office/officeart/2005/8/layout/orgChart1"/>
    <dgm:cxn modelId="{ADEC3414-B240-4732-981B-7901AC7706F7}" type="presParOf" srcId="{F894A840-831F-40B4-817B-EDA8198BB18A}" destId="{F54FF4B5-B55F-46BB-B6C8-D0105A309D43}" srcOrd="0" destOrd="0" presId="urn:microsoft.com/office/officeart/2005/8/layout/orgChart1"/>
    <dgm:cxn modelId="{8C75D9B6-6DC2-402C-AB34-5EF91699CF0F}" type="presParOf" srcId="{F54FF4B5-B55F-46BB-B6C8-D0105A309D43}" destId="{A1C97746-11B1-4710-8944-51C01F156968}" srcOrd="0" destOrd="0" presId="urn:microsoft.com/office/officeart/2005/8/layout/orgChart1"/>
    <dgm:cxn modelId="{77B5A523-0BA1-4B7F-A883-3FC0F2411DA4}" type="presParOf" srcId="{F54FF4B5-B55F-46BB-B6C8-D0105A309D43}" destId="{032E6B08-0B98-427F-907F-7D5181D53B20}" srcOrd="1" destOrd="0" presId="urn:microsoft.com/office/officeart/2005/8/layout/orgChart1"/>
    <dgm:cxn modelId="{178CFE67-8CA0-4F64-A796-A7FE9E80753E}" type="presParOf" srcId="{F894A840-831F-40B4-817B-EDA8198BB18A}" destId="{B7C0EF25-86BD-45AB-BB8F-8A91B5D95947}" srcOrd="1" destOrd="0" presId="urn:microsoft.com/office/officeart/2005/8/layout/orgChart1"/>
    <dgm:cxn modelId="{ECD54B51-97BD-4597-9B13-1BB43B4C886D}" type="presParOf" srcId="{F894A840-831F-40B4-817B-EDA8198BB18A}" destId="{3CC5B21A-29A3-4491-A1CE-490C478726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9022F65-EE7B-4A66-81DF-086CD0446206}" type="doc">
      <dgm:prSet loTypeId="urn:microsoft.com/office/officeart/2005/8/layout/orgChart1" loCatId="hierarchy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9F139AE0-CFB0-43B6-8594-C90FA43E3E5A}">
      <dgm:prSet phldrT="[Texto]"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ESCRITÓRIO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017895F-BE0A-43D6-ACDE-18AD43FF220A}" type="parTrans" cxnId="{BC48335D-CCF9-4342-9610-15097AC36004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968B7000-BA18-4CAE-ACF6-5513EBEA4D0E}" type="sibTrans" cxnId="{BC48335D-CCF9-4342-9610-15097AC36004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0B6FD30-7D06-4DD7-8390-3D312EDA26F2}" type="asst">
      <dgm:prSet phldrT="[Texto]" custT="1"/>
      <dgm:spPr>
        <a:solidFill>
          <a:srgbClr val="C00000"/>
        </a:solidFill>
      </dgm:spPr>
      <dgm:t>
        <a:bodyPr/>
        <a:lstStyle/>
        <a:p>
          <a:r>
            <a:rPr lang="pt-BR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APOIO</a:t>
          </a:r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2D1ED63-E372-4EB0-A52D-6B567B20CDE4}" type="parTrans" cxnId="{AFF97533-3B3B-4D9F-BE54-6693EEB22E20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90383E5-4EC7-40E3-9366-5B6764143174}" type="sibTrans" cxnId="{AFF97533-3B3B-4D9F-BE54-6693EEB22E20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A688E2E-4E13-4E01-956B-38CBF8655792}">
      <dgm:prSet phldrT="[Texto]" custT="1"/>
      <dgm:spPr>
        <a:solidFill>
          <a:srgbClr val="92D050"/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1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0BF3396D-DF04-4596-91A2-7E2B607ED3FA}" type="parTrans" cxnId="{9560FEBB-DE44-4732-8988-8F89CD5A445A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0EDB395-7F5E-4BE7-B2C0-8B13A7668D58}" type="sibTrans" cxnId="{9560FEBB-DE44-4732-8988-8F89CD5A445A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7C01156-CB0D-4C8E-9B88-8856312EE3D8}">
      <dgm:prSet phldrT="[Texto]" custT="1"/>
      <dgm:spPr>
        <a:solidFill>
          <a:srgbClr val="92D050"/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2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70105F4-C54E-4610-8471-1969E2DACF0C}" type="parTrans" cxnId="{2C5CF181-DB19-4EDD-91EF-A498BE3DA785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18D2DB10-6582-475D-B732-6474D587E721}" type="sibTrans" cxnId="{2C5CF181-DB19-4EDD-91EF-A498BE3DA785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839B537-DD2C-47D3-8266-829EF0508548}">
      <dgm:prSet phldrT="[Texto]" custT="1"/>
      <dgm:spPr>
        <a:solidFill>
          <a:srgbClr val="92D050"/>
        </a:solidFill>
      </dgm:spPr>
      <dgm:t>
        <a:bodyPr/>
        <a:lstStyle/>
        <a:p>
          <a:r>
            <a:rPr lang="pt-BR" sz="14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n</a:t>
          </a:r>
          <a:endParaRPr lang="pt-BR" sz="14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8784423-F123-4680-A964-F815A08CFAB2}" type="parTrans" cxnId="{03F0EC7A-C542-4C9F-8715-1AA174339259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B726609-77A9-4327-8AB5-9A52708A471B}" type="sibTrans" cxnId="{03F0EC7A-C542-4C9F-8715-1AA174339259}">
      <dgm:prSet/>
      <dgm:spPr/>
      <dgm:t>
        <a:bodyPr/>
        <a:lstStyle/>
        <a:p>
          <a:endParaRPr lang="pt-BR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57014844-39B5-42D1-BFF7-E986449556B4}" type="pres">
      <dgm:prSet presAssocID="{29022F65-EE7B-4A66-81DF-086CD04462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45DC9B8B-9710-4E22-919C-939D1332386D}" type="pres">
      <dgm:prSet presAssocID="{9F139AE0-CFB0-43B6-8594-C90FA43E3E5A}" presName="hierRoot1" presStyleCnt="0">
        <dgm:presLayoutVars>
          <dgm:hierBranch val="init"/>
        </dgm:presLayoutVars>
      </dgm:prSet>
      <dgm:spPr/>
    </dgm:pt>
    <dgm:pt modelId="{F0B6FA90-7026-4C53-94DC-1BF4C824C0B4}" type="pres">
      <dgm:prSet presAssocID="{9F139AE0-CFB0-43B6-8594-C90FA43E3E5A}" presName="rootComposite1" presStyleCnt="0"/>
      <dgm:spPr/>
    </dgm:pt>
    <dgm:pt modelId="{EAE6A28C-28D0-420B-AC34-154269720075}" type="pres">
      <dgm:prSet presAssocID="{9F139AE0-CFB0-43B6-8594-C90FA43E3E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B957B4B-26E9-4A72-9BE2-C37CC8329BB4}" type="pres">
      <dgm:prSet presAssocID="{9F139AE0-CFB0-43B6-8594-C90FA43E3E5A}" presName="rootConnector1" presStyleLbl="node1" presStyleIdx="0" presStyleCnt="0"/>
      <dgm:spPr/>
      <dgm:t>
        <a:bodyPr/>
        <a:lstStyle/>
        <a:p>
          <a:endParaRPr lang="pt-BR"/>
        </a:p>
      </dgm:t>
    </dgm:pt>
    <dgm:pt modelId="{FCD9F4DB-A59D-4BE2-8651-DCF3FA40C66E}" type="pres">
      <dgm:prSet presAssocID="{9F139AE0-CFB0-43B6-8594-C90FA43E3E5A}" presName="hierChild2" presStyleCnt="0"/>
      <dgm:spPr/>
    </dgm:pt>
    <dgm:pt modelId="{FA76A250-E899-4A37-8D2D-AFA54E9B4A0F}" type="pres">
      <dgm:prSet presAssocID="{0BF3396D-DF04-4596-91A2-7E2B607ED3FA}" presName="Name37" presStyleLbl="parChTrans1D2" presStyleIdx="0" presStyleCnt="4"/>
      <dgm:spPr/>
      <dgm:t>
        <a:bodyPr/>
        <a:lstStyle/>
        <a:p>
          <a:endParaRPr lang="pt-BR"/>
        </a:p>
      </dgm:t>
    </dgm:pt>
    <dgm:pt modelId="{ABA4B1FD-EDC9-4C85-8DE7-8FF30ADDCE6C}" type="pres">
      <dgm:prSet presAssocID="{0A688E2E-4E13-4E01-956B-38CBF8655792}" presName="hierRoot2" presStyleCnt="0">
        <dgm:presLayoutVars>
          <dgm:hierBranch val="init"/>
        </dgm:presLayoutVars>
      </dgm:prSet>
      <dgm:spPr/>
    </dgm:pt>
    <dgm:pt modelId="{80A60453-B884-48B8-9A93-E0336AF2D8DB}" type="pres">
      <dgm:prSet presAssocID="{0A688E2E-4E13-4E01-956B-38CBF8655792}" presName="rootComposite" presStyleCnt="0"/>
      <dgm:spPr/>
    </dgm:pt>
    <dgm:pt modelId="{38ADA186-B149-4E2A-820C-050B9A5B3F94}" type="pres">
      <dgm:prSet presAssocID="{0A688E2E-4E13-4E01-956B-38CBF865579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F9C5AF-523F-4DE0-961C-6E5E820D7013}" type="pres">
      <dgm:prSet presAssocID="{0A688E2E-4E13-4E01-956B-38CBF8655792}" presName="rootConnector" presStyleLbl="node2" presStyleIdx="0" presStyleCnt="3"/>
      <dgm:spPr/>
      <dgm:t>
        <a:bodyPr/>
        <a:lstStyle/>
        <a:p>
          <a:endParaRPr lang="pt-BR"/>
        </a:p>
      </dgm:t>
    </dgm:pt>
    <dgm:pt modelId="{64A787F6-A390-472E-BB73-AB3CB4019A76}" type="pres">
      <dgm:prSet presAssocID="{0A688E2E-4E13-4E01-956B-38CBF8655792}" presName="hierChild4" presStyleCnt="0"/>
      <dgm:spPr/>
    </dgm:pt>
    <dgm:pt modelId="{8D0C9150-7924-4D01-9DA4-56049E358885}" type="pres">
      <dgm:prSet presAssocID="{0A688E2E-4E13-4E01-956B-38CBF8655792}" presName="hierChild5" presStyleCnt="0"/>
      <dgm:spPr/>
    </dgm:pt>
    <dgm:pt modelId="{2C43D477-6C79-4B6B-AD96-C5F388F87CBD}" type="pres">
      <dgm:prSet presAssocID="{F70105F4-C54E-4610-8471-1969E2DACF0C}" presName="Name37" presStyleLbl="parChTrans1D2" presStyleIdx="1" presStyleCnt="4"/>
      <dgm:spPr/>
      <dgm:t>
        <a:bodyPr/>
        <a:lstStyle/>
        <a:p>
          <a:endParaRPr lang="pt-BR"/>
        </a:p>
      </dgm:t>
    </dgm:pt>
    <dgm:pt modelId="{CC892695-479C-4872-8DE6-4981F94E93FA}" type="pres">
      <dgm:prSet presAssocID="{57C01156-CB0D-4C8E-9B88-8856312EE3D8}" presName="hierRoot2" presStyleCnt="0">
        <dgm:presLayoutVars>
          <dgm:hierBranch val="init"/>
        </dgm:presLayoutVars>
      </dgm:prSet>
      <dgm:spPr/>
    </dgm:pt>
    <dgm:pt modelId="{DD872423-8E5D-43F3-83A3-1293730CCE9A}" type="pres">
      <dgm:prSet presAssocID="{57C01156-CB0D-4C8E-9B88-8856312EE3D8}" presName="rootComposite" presStyleCnt="0"/>
      <dgm:spPr/>
    </dgm:pt>
    <dgm:pt modelId="{D485BBB1-08F6-4D07-A8F0-E5ACEEC152FF}" type="pres">
      <dgm:prSet presAssocID="{57C01156-CB0D-4C8E-9B88-8856312EE3D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E15C08-CC73-424B-B261-3936A63E9195}" type="pres">
      <dgm:prSet presAssocID="{57C01156-CB0D-4C8E-9B88-8856312EE3D8}" presName="rootConnector" presStyleLbl="node2" presStyleIdx="1" presStyleCnt="3"/>
      <dgm:spPr/>
      <dgm:t>
        <a:bodyPr/>
        <a:lstStyle/>
        <a:p>
          <a:endParaRPr lang="pt-BR"/>
        </a:p>
      </dgm:t>
    </dgm:pt>
    <dgm:pt modelId="{6FFC44BA-3DB6-4152-B269-0BBEB40B7EFF}" type="pres">
      <dgm:prSet presAssocID="{57C01156-CB0D-4C8E-9B88-8856312EE3D8}" presName="hierChild4" presStyleCnt="0"/>
      <dgm:spPr/>
    </dgm:pt>
    <dgm:pt modelId="{0F49345F-740B-456B-88AF-6D2D42532AEC}" type="pres">
      <dgm:prSet presAssocID="{57C01156-CB0D-4C8E-9B88-8856312EE3D8}" presName="hierChild5" presStyleCnt="0"/>
      <dgm:spPr/>
    </dgm:pt>
    <dgm:pt modelId="{BD6125C3-C6B3-4984-8E5A-1129FE263A70}" type="pres">
      <dgm:prSet presAssocID="{88784423-F123-4680-A964-F815A08CFAB2}" presName="Name37" presStyleLbl="parChTrans1D2" presStyleIdx="2" presStyleCnt="4"/>
      <dgm:spPr/>
      <dgm:t>
        <a:bodyPr/>
        <a:lstStyle/>
        <a:p>
          <a:endParaRPr lang="pt-BR"/>
        </a:p>
      </dgm:t>
    </dgm:pt>
    <dgm:pt modelId="{12D60B49-24DA-48D6-953F-5C95F4D65F03}" type="pres">
      <dgm:prSet presAssocID="{F839B537-DD2C-47D3-8266-829EF0508548}" presName="hierRoot2" presStyleCnt="0">
        <dgm:presLayoutVars>
          <dgm:hierBranch val="init"/>
        </dgm:presLayoutVars>
      </dgm:prSet>
      <dgm:spPr/>
    </dgm:pt>
    <dgm:pt modelId="{E2A7A0DE-4606-42CB-BD7F-1AA36B74D57F}" type="pres">
      <dgm:prSet presAssocID="{F839B537-DD2C-47D3-8266-829EF0508548}" presName="rootComposite" presStyleCnt="0"/>
      <dgm:spPr/>
    </dgm:pt>
    <dgm:pt modelId="{10657B11-9410-4A00-B462-F9F297A90955}" type="pres">
      <dgm:prSet presAssocID="{F839B537-DD2C-47D3-8266-829EF050854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7258AB-A648-41B0-9027-01363761FA73}" type="pres">
      <dgm:prSet presAssocID="{F839B537-DD2C-47D3-8266-829EF0508548}" presName="rootConnector" presStyleLbl="node2" presStyleIdx="2" presStyleCnt="3"/>
      <dgm:spPr/>
      <dgm:t>
        <a:bodyPr/>
        <a:lstStyle/>
        <a:p>
          <a:endParaRPr lang="pt-BR"/>
        </a:p>
      </dgm:t>
    </dgm:pt>
    <dgm:pt modelId="{FF453D7E-8B3E-4FDD-95F3-11D21EFAFCA7}" type="pres">
      <dgm:prSet presAssocID="{F839B537-DD2C-47D3-8266-829EF0508548}" presName="hierChild4" presStyleCnt="0"/>
      <dgm:spPr/>
    </dgm:pt>
    <dgm:pt modelId="{B33FBD5D-8BC4-41C6-93EC-DEF59F8D8355}" type="pres">
      <dgm:prSet presAssocID="{F839B537-DD2C-47D3-8266-829EF0508548}" presName="hierChild5" presStyleCnt="0"/>
      <dgm:spPr/>
    </dgm:pt>
    <dgm:pt modelId="{B7BDF703-2C75-4B59-BFCB-EA57DD933C97}" type="pres">
      <dgm:prSet presAssocID="{9F139AE0-CFB0-43B6-8594-C90FA43E3E5A}" presName="hierChild3" presStyleCnt="0"/>
      <dgm:spPr/>
    </dgm:pt>
    <dgm:pt modelId="{D98216BE-EC00-4C56-A3E6-0DD98075F562}" type="pres">
      <dgm:prSet presAssocID="{F2D1ED63-E372-4EB0-A52D-6B567B20CDE4}" presName="Name111" presStyleLbl="parChTrans1D2" presStyleIdx="3" presStyleCnt="4"/>
      <dgm:spPr/>
      <dgm:t>
        <a:bodyPr/>
        <a:lstStyle/>
        <a:p>
          <a:endParaRPr lang="pt-BR"/>
        </a:p>
      </dgm:t>
    </dgm:pt>
    <dgm:pt modelId="{F894A840-831F-40B4-817B-EDA8198BB18A}" type="pres">
      <dgm:prSet presAssocID="{D0B6FD30-7D06-4DD7-8390-3D312EDA26F2}" presName="hierRoot3" presStyleCnt="0">
        <dgm:presLayoutVars>
          <dgm:hierBranch val="init"/>
        </dgm:presLayoutVars>
      </dgm:prSet>
      <dgm:spPr/>
    </dgm:pt>
    <dgm:pt modelId="{F54FF4B5-B55F-46BB-B6C8-D0105A309D43}" type="pres">
      <dgm:prSet presAssocID="{D0B6FD30-7D06-4DD7-8390-3D312EDA26F2}" presName="rootComposite3" presStyleCnt="0"/>
      <dgm:spPr/>
    </dgm:pt>
    <dgm:pt modelId="{A1C97746-11B1-4710-8944-51C01F156968}" type="pres">
      <dgm:prSet presAssocID="{D0B6FD30-7D06-4DD7-8390-3D312EDA26F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2E6B08-0B98-427F-907F-7D5181D53B20}" type="pres">
      <dgm:prSet presAssocID="{D0B6FD30-7D06-4DD7-8390-3D312EDA26F2}" presName="rootConnector3" presStyleLbl="asst1" presStyleIdx="0" presStyleCnt="1"/>
      <dgm:spPr/>
      <dgm:t>
        <a:bodyPr/>
        <a:lstStyle/>
        <a:p>
          <a:endParaRPr lang="pt-BR"/>
        </a:p>
      </dgm:t>
    </dgm:pt>
    <dgm:pt modelId="{B7C0EF25-86BD-45AB-BB8F-8A91B5D95947}" type="pres">
      <dgm:prSet presAssocID="{D0B6FD30-7D06-4DD7-8390-3D312EDA26F2}" presName="hierChild6" presStyleCnt="0"/>
      <dgm:spPr/>
    </dgm:pt>
    <dgm:pt modelId="{3CC5B21A-29A3-4491-A1CE-490C478726FD}" type="pres">
      <dgm:prSet presAssocID="{D0B6FD30-7D06-4DD7-8390-3D312EDA26F2}" presName="hierChild7" presStyleCnt="0"/>
      <dgm:spPr/>
    </dgm:pt>
  </dgm:ptLst>
  <dgm:cxnLst>
    <dgm:cxn modelId="{D23DF7ED-FD79-4C5F-A863-0A637A81A263}" type="presOf" srcId="{57C01156-CB0D-4C8E-9B88-8856312EE3D8}" destId="{D485BBB1-08F6-4D07-A8F0-E5ACEEC152FF}" srcOrd="0" destOrd="0" presId="urn:microsoft.com/office/officeart/2005/8/layout/orgChart1"/>
    <dgm:cxn modelId="{AFF97533-3B3B-4D9F-BE54-6693EEB22E20}" srcId="{9F139AE0-CFB0-43B6-8594-C90FA43E3E5A}" destId="{D0B6FD30-7D06-4DD7-8390-3D312EDA26F2}" srcOrd="0" destOrd="0" parTransId="{F2D1ED63-E372-4EB0-A52D-6B567B20CDE4}" sibTransId="{F90383E5-4EC7-40E3-9366-5B6764143174}"/>
    <dgm:cxn modelId="{E2117856-3D0F-45A7-8AC3-F64551B2B83C}" type="presOf" srcId="{F2D1ED63-E372-4EB0-A52D-6B567B20CDE4}" destId="{D98216BE-EC00-4C56-A3E6-0DD98075F562}" srcOrd="0" destOrd="0" presId="urn:microsoft.com/office/officeart/2005/8/layout/orgChart1"/>
    <dgm:cxn modelId="{266EBE22-F619-4009-8C95-E2E5AE42AB41}" type="presOf" srcId="{D0B6FD30-7D06-4DD7-8390-3D312EDA26F2}" destId="{A1C97746-11B1-4710-8944-51C01F156968}" srcOrd="0" destOrd="0" presId="urn:microsoft.com/office/officeart/2005/8/layout/orgChart1"/>
    <dgm:cxn modelId="{9560FEBB-DE44-4732-8988-8F89CD5A445A}" srcId="{9F139AE0-CFB0-43B6-8594-C90FA43E3E5A}" destId="{0A688E2E-4E13-4E01-956B-38CBF8655792}" srcOrd="1" destOrd="0" parTransId="{0BF3396D-DF04-4596-91A2-7E2B607ED3FA}" sibTransId="{80EDB395-7F5E-4BE7-B2C0-8B13A7668D58}"/>
    <dgm:cxn modelId="{03F0EC7A-C542-4C9F-8715-1AA174339259}" srcId="{9F139AE0-CFB0-43B6-8594-C90FA43E3E5A}" destId="{F839B537-DD2C-47D3-8266-829EF0508548}" srcOrd="3" destOrd="0" parTransId="{88784423-F123-4680-A964-F815A08CFAB2}" sibTransId="{5B726609-77A9-4327-8AB5-9A52708A471B}"/>
    <dgm:cxn modelId="{D6988335-58FB-47D2-BA8E-1BEA13A344A7}" type="presOf" srcId="{9F139AE0-CFB0-43B6-8594-C90FA43E3E5A}" destId="{3B957B4B-26E9-4A72-9BE2-C37CC8329BB4}" srcOrd="1" destOrd="0" presId="urn:microsoft.com/office/officeart/2005/8/layout/orgChart1"/>
    <dgm:cxn modelId="{D3FBCF47-1D5A-4FFE-9309-82BB4E4E50C9}" type="presOf" srcId="{29022F65-EE7B-4A66-81DF-086CD0446206}" destId="{57014844-39B5-42D1-BFF7-E986449556B4}" srcOrd="0" destOrd="0" presId="urn:microsoft.com/office/officeart/2005/8/layout/orgChart1"/>
    <dgm:cxn modelId="{29E4B579-7F9E-4D6C-8EC4-8426B6C16428}" type="presOf" srcId="{9F139AE0-CFB0-43B6-8594-C90FA43E3E5A}" destId="{EAE6A28C-28D0-420B-AC34-154269720075}" srcOrd="0" destOrd="0" presId="urn:microsoft.com/office/officeart/2005/8/layout/orgChart1"/>
    <dgm:cxn modelId="{3D677403-8D2D-4E77-ACF2-FB98D9FAF338}" type="presOf" srcId="{D0B6FD30-7D06-4DD7-8390-3D312EDA26F2}" destId="{032E6B08-0B98-427F-907F-7D5181D53B20}" srcOrd="1" destOrd="0" presId="urn:microsoft.com/office/officeart/2005/8/layout/orgChart1"/>
    <dgm:cxn modelId="{A4EBF93B-1FDD-420D-94BF-452CBE5BB181}" type="presOf" srcId="{57C01156-CB0D-4C8E-9B88-8856312EE3D8}" destId="{E0E15C08-CC73-424B-B261-3936A63E9195}" srcOrd="1" destOrd="0" presId="urn:microsoft.com/office/officeart/2005/8/layout/orgChart1"/>
    <dgm:cxn modelId="{2C5CF181-DB19-4EDD-91EF-A498BE3DA785}" srcId="{9F139AE0-CFB0-43B6-8594-C90FA43E3E5A}" destId="{57C01156-CB0D-4C8E-9B88-8856312EE3D8}" srcOrd="2" destOrd="0" parTransId="{F70105F4-C54E-4610-8471-1969E2DACF0C}" sibTransId="{18D2DB10-6582-475D-B732-6474D587E721}"/>
    <dgm:cxn modelId="{14A70748-8C72-48A8-9338-17D3E3CA0999}" type="presOf" srcId="{F70105F4-C54E-4610-8471-1969E2DACF0C}" destId="{2C43D477-6C79-4B6B-AD96-C5F388F87CBD}" srcOrd="0" destOrd="0" presId="urn:microsoft.com/office/officeart/2005/8/layout/orgChart1"/>
    <dgm:cxn modelId="{B2E85CC7-1F66-4448-9764-B0F60BF45C93}" type="presOf" srcId="{F839B537-DD2C-47D3-8266-829EF0508548}" destId="{10657B11-9410-4A00-B462-F9F297A90955}" srcOrd="0" destOrd="0" presId="urn:microsoft.com/office/officeart/2005/8/layout/orgChart1"/>
    <dgm:cxn modelId="{ADADC348-2600-47AD-99E2-12256B67B524}" type="presOf" srcId="{88784423-F123-4680-A964-F815A08CFAB2}" destId="{BD6125C3-C6B3-4984-8E5A-1129FE263A70}" srcOrd="0" destOrd="0" presId="urn:microsoft.com/office/officeart/2005/8/layout/orgChart1"/>
    <dgm:cxn modelId="{9763B90F-C1B8-41FB-B52A-BB75785E8EAE}" type="presOf" srcId="{0BF3396D-DF04-4596-91A2-7E2B607ED3FA}" destId="{FA76A250-E899-4A37-8D2D-AFA54E9B4A0F}" srcOrd="0" destOrd="0" presId="urn:microsoft.com/office/officeart/2005/8/layout/orgChart1"/>
    <dgm:cxn modelId="{F15F9577-800E-40DD-8C9F-7459175D0C30}" type="presOf" srcId="{F839B537-DD2C-47D3-8266-829EF0508548}" destId="{847258AB-A648-41B0-9027-01363761FA73}" srcOrd="1" destOrd="0" presId="urn:microsoft.com/office/officeart/2005/8/layout/orgChart1"/>
    <dgm:cxn modelId="{BC48335D-CCF9-4342-9610-15097AC36004}" srcId="{29022F65-EE7B-4A66-81DF-086CD0446206}" destId="{9F139AE0-CFB0-43B6-8594-C90FA43E3E5A}" srcOrd="0" destOrd="0" parTransId="{8017895F-BE0A-43D6-ACDE-18AD43FF220A}" sibTransId="{968B7000-BA18-4CAE-ACF6-5513EBEA4D0E}"/>
    <dgm:cxn modelId="{DCF46917-EAE3-4824-A467-2481DDD40459}" type="presOf" srcId="{0A688E2E-4E13-4E01-956B-38CBF8655792}" destId="{85F9C5AF-523F-4DE0-961C-6E5E820D7013}" srcOrd="1" destOrd="0" presId="urn:microsoft.com/office/officeart/2005/8/layout/orgChart1"/>
    <dgm:cxn modelId="{792708BA-3840-443E-80C2-D1C30E46AD32}" type="presOf" srcId="{0A688E2E-4E13-4E01-956B-38CBF8655792}" destId="{38ADA186-B149-4E2A-820C-050B9A5B3F94}" srcOrd="0" destOrd="0" presId="urn:microsoft.com/office/officeart/2005/8/layout/orgChart1"/>
    <dgm:cxn modelId="{4D13F5CD-5B13-4A49-B909-1262238F7775}" type="presParOf" srcId="{57014844-39B5-42D1-BFF7-E986449556B4}" destId="{45DC9B8B-9710-4E22-919C-939D1332386D}" srcOrd="0" destOrd="0" presId="urn:microsoft.com/office/officeart/2005/8/layout/orgChart1"/>
    <dgm:cxn modelId="{F981B5D9-F0E3-4657-9322-0148C386EC01}" type="presParOf" srcId="{45DC9B8B-9710-4E22-919C-939D1332386D}" destId="{F0B6FA90-7026-4C53-94DC-1BF4C824C0B4}" srcOrd="0" destOrd="0" presId="urn:microsoft.com/office/officeart/2005/8/layout/orgChart1"/>
    <dgm:cxn modelId="{92890650-5CEF-4530-AFD4-603ED30F5EF8}" type="presParOf" srcId="{F0B6FA90-7026-4C53-94DC-1BF4C824C0B4}" destId="{EAE6A28C-28D0-420B-AC34-154269720075}" srcOrd="0" destOrd="0" presId="urn:microsoft.com/office/officeart/2005/8/layout/orgChart1"/>
    <dgm:cxn modelId="{BEE7C0C4-5FC5-4514-8942-25E107A9DB8F}" type="presParOf" srcId="{F0B6FA90-7026-4C53-94DC-1BF4C824C0B4}" destId="{3B957B4B-26E9-4A72-9BE2-C37CC8329BB4}" srcOrd="1" destOrd="0" presId="urn:microsoft.com/office/officeart/2005/8/layout/orgChart1"/>
    <dgm:cxn modelId="{6A02B849-54AB-42BD-970F-29F26B59D6E4}" type="presParOf" srcId="{45DC9B8B-9710-4E22-919C-939D1332386D}" destId="{FCD9F4DB-A59D-4BE2-8651-DCF3FA40C66E}" srcOrd="1" destOrd="0" presId="urn:microsoft.com/office/officeart/2005/8/layout/orgChart1"/>
    <dgm:cxn modelId="{D52CB79B-1061-4B29-9568-7139046E8C0B}" type="presParOf" srcId="{FCD9F4DB-A59D-4BE2-8651-DCF3FA40C66E}" destId="{FA76A250-E899-4A37-8D2D-AFA54E9B4A0F}" srcOrd="0" destOrd="0" presId="urn:microsoft.com/office/officeart/2005/8/layout/orgChart1"/>
    <dgm:cxn modelId="{E4E876DF-D5D5-47B6-9FE2-903A47E4A23A}" type="presParOf" srcId="{FCD9F4DB-A59D-4BE2-8651-DCF3FA40C66E}" destId="{ABA4B1FD-EDC9-4C85-8DE7-8FF30ADDCE6C}" srcOrd="1" destOrd="0" presId="urn:microsoft.com/office/officeart/2005/8/layout/orgChart1"/>
    <dgm:cxn modelId="{44CC70D1-B7E0-42FE-8A2B-6433771CD131}" type="presParOf" srcId="{ABA4B1FD-EDC9-4C85-8DE7-8FF30ADDCE6C}" destId="{80A60453-B884-48B8-9A93-E0336AF2D8DB}" srcOrd="0" destOrd="0" presId="urn:microsoft.com/office/officeart/2005/8/layout/orgChart1"/>
    <dgm:cxn modelId="{1547521D-81D6-414A-A7B8-97C5B0FB95B3}" type="presParOf" srcId="{80A60453-B884-48B8-9A93-E0336AF2D8DB}" destId="{38ADA186-B149-4E2A-820C-050B9A5B3F94}" srcOrd="0" destOrd="0" presId="urn:microsoft.com/office/officeart/2005/8/layout/orgChart1"/>
    <dgm:cxn modelId="{C6931E7F-3776-4525-96F8-76044C8D4881}" type="presParOf" srcId="{80A60453-B884-48B8-9A93-E0336AF2D8DB}" destId="{85F9C5AF-523F-4DE0-961C-6E5E820D7013}" srcOrd="1" destOrd="0" presId="urn:microsoft.com/office/officeart/2005/8/layout/orgChart1"/>
    <dgm:cxn modelId="{08B0FD99-A75B-41EF-9AF7-E83B82E926B1}" type="presParOf" srcId="{ABA4B1FD-EDC9-4C85-8DE7-8FF30ADDCE6C}" destId="{64A787F6-A390-472E-BB73-AB3CB4019A76}" srcOrd="1" destOrd="0" presId="urn:microsoft.com/office/officeart/2005/8/layout/orgChart1"/>
    <dgm:cxn modelId="{468708D5-607E-4D60-9555-F280941CBCE3}" type="presParOf" srcId="{ABA4B1FD-EDC9-4C85-8DE7-8FF30ADDCE6C}" destId="{8D0C9150-7924-4D01-9DA4-56049E358885}" srcOrd="2" destOrd="0" presId="urn:microsoft.com/office/officeart/2005/8/layout/orgChart1"/>
    <dgm:cxn modelId="{FECA8147-14B1-4BE6-A3D3-190B426F6C65}" type="presParOf" srcId="{FCD9F4DB-A59D-4BE2-8651-DCF3FA40C66E}" destId="{2C43D477-6C79-4B6B-AD96-C5F388F87CBD}" srcOrd="2" destOrd="0" presId="urn:microsoft.com/office/officeart/2005/8/layout/orgChart1"/>
    <dgm:cxn modelId="{3AFD3BB2-A6D3-40D5-B947-9AE1C6B0B75B}" type="presParOf" srcId="{FCD9F4DB-A59D-4BE2-8651-DCF3FA40C66E}" destId="{CC892695-479C-4872-8DE6-4981F94E93FA}" srcOrd="3" destOrd="0" presId="urn:microsoft.com/office/officeart/2005/8/layout/orgChart1"/>
    <dgm:cxn modelId="{3A4D9513-C507-4F28-B6E6-C493566873A8}" type="presParOf" srcId="{CC892695-479C-4872-8DE6-4981F94E93FA}" destId="{DD872423-8E5D-43F3-83A3-1293730CCE9A}" srcOrd="0" destOrd="0" presId="urn:microsoft.com/office/officeart/2005/8/layout/orgChart1"/>
    <dgm:cxn modelId="{B959057F-8A39-45A0-B977-3BFDB1F1869F}" type="presParOf" srcId="{DD872423-8E5D-43F3-83A3-1293730CCE9A}" destId="{D485BBB1-08F6-4D07-A8F0-E5ACEEC152FF}" srcOrd="0" destOrd="0" presId="urn:microsoft.com/office/officeart/2005/8/layout/orgChart1"/>
    <dgm:cxn modelId="{1F0FF7C5-599E-4F86-94DE-D434ACAF47AB}" type="presParOf" srcId="{DD872423-8E5D-43F3-83A3-1293730CCE9A}" destId="{E0E15C08-CC73-424B-B261-3936A63E9195}" srcOrd="1" destOrd="0" presId="urn:microsoft.com/office/officeart/2005/8/layout/orgChart1"/>
    <dgm:cxn modelId="{957B4ED7-7244-4A64-9DED-937B933DF738}" type="presParOf" srcId="{CC892695-479C-4872-8DE6-4981F94E93FA}" destId="{6FFC44BA-3DB6-4152-B269-0BBEB40B7EFF}" srcOrd="1" destOrd="0" presId="urn:microsoft.com/office/officeart/2005/8/layout/orgChart1"/>
    <dgm:cxn modelId="{15A90563-FEB8-4A21-B896-9C2A90A8098F}" type="presParOf" srcId="{CC892695-479C-4872-8DE6-4981F94E93FA}" destId="{0F49345F-740B-456B-88AF-6D2D42532AEC}" srcOrd="2" destOrd="0" presId="urn:microsoft.com/office/officeart/2005/8/layout/orgChart1"/>
    <dgm:cxn modelId="{CFB32E8E-5108-4779-B7AC-F5F39E9915B0}" type="presParOf" srcId="{FCD9F4DB-A59D-4BE2-8651-DCF3FA40C66E}" destId="{BD6125C3-C6B3-4984-8E5A-1129FE263A70}" srcOrd="4" destOrd="0" presId="urn:microsoft.com/office/officeart/2005/8/layout/orgChart1"/>
    <dgm:cxn modelId="{3F100DB5-233D-4455-8DC0-0767546B64E1}" type="presParOf" srcId="{FCD9F4DB-A59D-4BE2-8651-DCF3FA40C66E}" destId="{12D60B49-24DA-48D6-953F-5C95F4D65F03}" srcOrd="5" destOrd="0" presId="urn:microsoft.com/office/officeart/2005/8/layout/orgChart1"/>
    <dgm:cxn modelId="{1CFB5314-B1F4-46F6-8188-033F8A30080D}" type="presParOf" srcId="{12D60B49-24DA-48D6-953F-5C95F4D65F03}" destId="{E2A7A0DE-4606-42CB-BD7F-1AA36B74D57F}" srcOrd="0" destOrd="0" presId="urn:microsoft.com/office/officeart/2005/8/layout/orgChart1"/>
    <dgm:cxn modelId="{EBF6A852-D13E-4029-ACCD-58D435788236}" type="presParOf" srcId="{E2A7A0DE-4606-42CB-BD7F-1AA36B74D57F}" destId="{10657B11-9410-4A00-B462-F9F297A90955}" srcOrd="0" destOrd="0" presId="urn:microsoft.com/office/officeart/2005/8/layout/orgChart1"/>
    <dgm:cxn modelId="{122A55FA-9FA2-45B1-BB3C-0F8484575423}" type="presParOf" srcId="{E2A7A0DE-4606-42CB-BD7F-1AA36B74D57F}" destId="{847258AB-A648-41B0-9027-01363761FA73}" srcOrd="1" destOrd="0" presId="urn:microsoft.com/office/officeart/2005/8/layout/orgChart1"/>
    <dgm:cxn modelId="{85967058-779F-47DA-849E-20CC24F4582D}" type="presParOf" srcId="{12D60B49-24DA-48D6-953F-5C95F4D65F03}" destId="{FF453D7E-8B3E-4FDD-95F3-11D21EFAFCA7}" srcOrd="1" destOrd="0" presId="urn:microsoft.com/office/officeart/2005/8/layout/orgChart1"/>
    <dgm:cxn modelId="{CF4C7A38-7819-4177-976C-A5D0900E4F72}" type="presParOf" srcId="{12D60B49-24DA-48D6-953F-5C95F4D65F03}" destId="{B33FBD5D-8BC4-41C6-93EC-DEF59F8D8355}" srcOrd="2" destOrd="0" presId="urn:microsoft.com/office/officeart/2005/8/layout/orgChart1"/>
    <dgm:cxn modelId="{52CDDCF0-B924-49B7-9252-B9F1FF1F0B85}" type="presParOf" srcId="{45DC9B8B-9710-4E22-919C-939D1332386D}" destId="{B7BDF703-2C75-4B59-BFCB-EA57DD933C97}" srcOrd="2" destOrd="0" presId="urn:microsoft.com/office/officeart/2005/8/layout/orgChart1"/>
    <dgm:cxn modelId="{C95628CA-2DF0-45F4-BD48-49D10ADAB670}" type="presParOf" srcId="{B7BDF703-2C75-4B59-BFCB-EA57DD933C97}" destId="{D98216BE-EC00-4C56-A3E6-0DD98075F562}" srcOrd="0" destOrd="0" presId="urn:microsoft.com/office/officeart/2005/8/layout/orgChart1"/>
    <dgm:cxn modelId="{47E877E1-2B66-488F-A92A-E4AA154FDF80}" type="presParOf" srcId="{B7BDF703-2C75-4B59-BFCB-EA57DD933C97}" destId="{F894A840-831F-40B4-817B-EDA8198BB18A}" srcOrd="1" destOrd="0" presId="urn:microsoft.com/office/officeart/2005/8/layout/orgChart1"/>
    <dgm:cxn modelId="{E750F4A5-D4A8-4621-928E-E1C4A750A705}" type="presParOf" srcId="{F894A840-831F-40B4-817B-EDA8198BB18A}" destId="{F54FF4B5-B55F-46BB-B6C8-D0105A309D43}" srcOrd="0" destOrd="0" presId="urn:microsoft.com/office/officeart/2005/8/layout/orgChart1"/>
    <dgm:cxn modelId="{FB6535E3-DC12-4BD6-8E63-1EDC742BF58F}" type="presParOf" srcId="{F54FF4B5-B55F-46BB-B6C8-D0105A309D43}" destId="{A1C97746-11B1-4710-8944-51C01F156968}" srcOrd="0" destOrd="0" presId="urn:microsoft.com/office/officeart/2005/8/layout/orgChart1"/>
    <dgm:cxn modelId="{B38505E3-2136-45D1-AB54-7D63606A014A}" type="presParOf" srcId="{F54FF4B5-B55F-46BB-B6C8-D0105A309D43}" destId="{032E6B08-0B98-427F-907F-7D5181D53B20}" srcOrd="1" destOrd="0" presId="urn:microsoft.com/office/officeart/2005/8/layout/orgChart1"/>
    <dgm:cxn modelId="{381B1AA0-8927-45DE-B25C-4831D2A879C8}" type="presParOf" srcId="{F894A840-831F-40B4-817B-EDA8198BB18A}" destId="{B7C0EF25-86BD-45AB-BB8F-8A91B5D95947}" srcOrd="1" destOrd="0" presId="urn:microsoft.com/office/officeart/2005/8/layout/orgChart1"/>
    <dgm:cxn modelId="{0BC09DE2-542E-40C8-B986-78069C7EAD8C}" type="presParOf" srcId="{F894A840-831F-40B4-817B-EDA8198BB18A}" destId="{3CC5B21A-29A3-4491-A1CE-490C478726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FB3EBE8-92BC-45D9-AEE6-6C2569A15095}" type="doc">
      <dgm:prSet loTypeId="urn:microsoft.com/office/officeart/2011/layout/ConvergingText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BB1BF63C-BF01-4FD6-834A-97988B9F6AF9}">
      <dgm:prSet phldrT="[Texto]"/>
      <dgm:spPr/>
      <dgm:t>
        <a:bodyPr/>
        <a:lstStyle/>
        <a:p>
          <a:r>
            <a:rPr lang="pt-BR" b="1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IMPLANTAR CORREÇÕES</a:t>
          </a:r>
          <a:endParaRPr lang="pt-BR" b="1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E7BC7F96-2689-4F3C-A2C1-B23132010107}" type="parTrans" cxnId="{5B7EDB71-9035-4DFE-BEAF-EFF45ADA72A9}">
      <dgm:prSet/>
      <dgm:spPr/>
      <dgm:t>
        <a:bodyPr/>
        <a:lstStyle/>
        <a:p>
          <a:endParaRPr lang="pt-BR"/>
        </a:p>
      </dgm:t>
    </dgm:pt>
    <dgm:pt modelId="{FCE59B80-97E0-43A5-834E-3A7734CCFC51}" type="sibTrans" cxnId="{5B7EDB71-9035-4DFE-BEAF-EFF45ADA72A9}">
      <dgm:prSet/>
      <dgm:spPr/>
      <dgm:t>
        <a:bodyPr/>
        <a:lstStyle/>
        <a:p>
          <a:endParaRPr lang="pt-BR"/>
        </a:p>
      </dgm:t>
    </dgm:pt>
    <dgm:pt modelId="{9B4E94E2-FBFE-4659-A6B0-8981C2519E5F}">
      <dgm:prSet phldrT="[Texto]"/>
      <dgm:spPr/>
      <dgm:t>
        <a:bodyPr/>
        <a:lstStyle/>
        <a:p>
          <a:r>
            <a:rPr lang="pt-BR" b="1" smtClean="0">
              <a:solidFill>
                <a:schemeClr val="bg1"/>
              </a:solidFill>
              <a:latin typeface="Calibri" pitchFamily="34" charset="0"/>
            </a:rPr>
            <a:t>Medir a produtividade</a:t>
          </a:r>
          <a:endParaRPr lang="pt-BR" b="1">
            <a:solidFill>
              <a:schemeClr val="bg1"/>
            </a:solidFill>
            <a:latin typeface="Calibri" pitchFamily="34" charset="0"/>
          </a:endParaRPr>
        </a:p>
      </dgm:t>
    </dgm:pt>
    <dgm:pt modelId="{208E52C3-3951-4C30-B4F3-574A448AD540}" type="parTrans" cxnId="{6ABC8680-92F9-47B0-93E2-5A51E07AC2B6}">
      <dgm:prSet/>
      <dgm:spPr/>
      <dgm:t>
        <a:bodyPr/>
        <a:lstStyle/>
        <a:p>
          <a:endParaRPr lang="pt-BR"/>
        </a:p>
      </dgm:t>
    </dgm:pt>
    <dgm:pt modelId="{9961A9C0-CF61-42E1-98E7-CE77C8370280}" type="sibTrans" cxnId="{6ABC8680-92F9-47B0-93E2-5A51E07AC2B6}">
      <dgm:prSet/>
      <dgm:spPr/>
      <dgm:t>
        <a:bodyPr/>
        <a:lstStyle/>
        <a:p>
          <a:endParaRPr lang="pt-BR"/>
        </a:p>
      </dgm:t>
    </dgm:pt>
    <dgm:pt modelId="{EAFF016B-29F1-4ADE-9BB0-15B276977D46}">
      <dgm:prSet phldrT="[Texto]"/>
      <dgm:spPr/>
      <dgm:t>
        <a:bodyPr/>
        <a:lstStyle/>
        <a:p>
          <a:r>
            <a:rPr lang="pt-BR" b="1" smtClean="0">
              <a:solidFill>
                <a:schemeClr val="bg1"/>
              </a:solidFill>
              <a:latin typeface="Calibri" pitchFamily="34" charset="0"/>
            </a:rPr>
            <a:t>Localizar as perdas</a:t>
          </a:r>
          <a:endParaRPr lang="pt-BR" b="1">
            <a:solidFill>
              <a:schemeClr val="bg1"/>
            </a:solidFill>
            <a:latin typeface="Calibri" pitchFamily="34" charset="0"/>
          </a:endParaRPr>
        </a:p>
      </dgm:t>
    </dgm:pt>
    <dgm:pt modelId="{C24F6F0A-4112-40A9-AE3E-E16C4663703A}" type="parTrans" cxnId="{0E8964C7-2C3B-402A-8AD0-FB79A0D8C6C5}">
      <dgm:prSet/>
      <dgm:spPr/>
      <dgm:t>
        <a:bodyPr/>
        <a:lstStyle/>
        <a:p>
          <a:endParaRPr lang="pt-BR"/>
        </a:p>
      </dgm:t>
    </dgm:pt>
    <dgm:pt modelId="{3A633DFC-B717-40FA-9411-DBD054C981F9}" type="sibTrans" cxnId="{0E8964C7-2C3B-402A-8AD0-FB79A0D8C6C5}">
      <dgm:prSet/>
      <dgm:spPr/>
      <dgm:t>
        <a:bodyPr/>
        <a:lstStyle/>
        <a:p>
          <a:endParaRPr lang="pt-BR"/>
        </a:p>
      </dgm:t>
    </dgm:pt>
    <dgm:pt modelId="{E6B54975-EE6A-4B4B-B9E9-D4A8F8AD47A1}">
      <dgm:prSet phldrT="[Texto]"/>
      <dgm:spPr/>
      <dgm:t>
        <a:bodyPr/>
        <a:lstStyle/>
        <a:p>
          <a:r>
            <a:rPr lang="pt-BR" b="1" smtClean="0">
              <a:solidFill>
                <a:schemeClr val="bg1"/>
              </a:solidFill>
              <a:latin typeface="Calibri" pitchFamily="34" charset="0"/>
            </a:rPr>
            <a:t>Envolver as pessoas</a:t>
          </a:r>
          <a:endParaRPr lang="pt-BR" b="1">
            <a:solidFill>
              <a:schemeClr val="bg1"/>
            </a:solidFill>
            <a:latin typeface="Calibri" pitchFamily="34" charset="0"/>
          </a:endParaRPr>
        </a:p>
      </dgm:t>
    </dgm:pt>
    <dgm:pt modelId="{E6E53F73-EE97-48CB-96B6-58FACE5CF774}" type="parTrans" cxnId="{A494EEF2-6D98-4503-853C-AA83CCD9BBD0}">
      <dgm:prSet/>
      <dgm:spPr/>
      <dgm:t>
        <a:bodyPr/>
        <a:lstStyle/>
        <a:p>
          <a:endParaRPr lang="pt-BR"/>
        </a:p>
      </dgm:t>
    </dgm:pt>
    <dgm:pt modelId="{E95F3D98-4DD2-4D9C-9DEF-8440C5077CD6}" type="sibTrans" cxnId="{A494EEF2-6D98-4503-853C-AA83CCD9BBD0}">
      <dgm:prSet/>
      <dgm:spPr/>
      <dgm:t>
        <a:bodyPr/>
        <a:lstStyle/>
        <a:p>
          <a:endParaRPr lang="pt-BR"/>
        </a:p>
      </dgm:t>
    </dgm:pt>
    <dgm:pt modelId="{A2EEF1DB-CF5B-4BB8-8AB1-8DDABDE1B000}" type="pres">
      <dgm:prSet presAssocID="{EFB3EBE8-92BC-45D9-AEE6-6C2569A15095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6B8E086B-E049-4D7C-9CA7-A7D041140908}" type="pres">
      <dgm:prSet presAssocID="{BB1BF63C-BF01-4FD6-834A-97988B9F6AF9}" presName="composite" presStyleCnt="0"/>
      <dgm:spPr/>
    </dgm:pt>
    <dgm:pt modelId="{364CB7B1-4044-4197-8770-050FC16939B4}" type="pres">
      <dgm:prSet presAssocID="{BB1BF63C-BF01-4FD6-834A-97988B9F6AF9}" presName="ParentAccent1" presStyleLbl="alignNode1" presStyleIdx="0" presStyleCnt="34"/>
      <dgm:spPr/>
    </dgm:pt>
    <dgm:pt modelId="{3518ECA0-9B87-459C-B2DE-FD5F26F12428}" type="pres">
      <dgm:prSet presAssocID="{BB1BF63C-BF01-4FD6-834A-97988B9F6AF9}" presName="ParentAccent2" presStyleLbl="alignNode1" presStyleIdx="1" presStyleCnt="34"/>
      <dgm:spPr/>
    </dgm:pt>
    <dgm:pt modelId="{55C2ECC1-7C47-490D-A8D0-5D4D79D339E6}" type="pres">
      <dgm:prSet presAssocID="{BB1BF63C-BF01-4FD6-834A-97988B9F6AF9}" presName="ParentAccent3" presStyleLbl="alignNode1" presStyleIdx="2" presStyleCnt="34"/>
      <dgm:spPr/>
    </dgm:pt>
    <dgm:pt modelId="{6AB7000F-E0AB-459E-99D5-4D0BC8FF1D6A}" type="pres">
      <dgm:prSet presAssocID="{BB1BF63C-BF01-4FD6-834A-97988B9F6AF9}" presName="ParentAccent4" presStyleLbl="alignNode1" presStyleIdx="3" presStyleCnt="34"/>
      <dgm:spPr/>
    </dgm:pt>
    <dgm:pt modelId="{FB43CE39-FC24-4DBE-9CC8-62F47A591053}" type="pres">
      <dgm:prSet presAssocID="{BB1BF63C-BF01-4FD6-834A-97988B9F6AF9}" presName="ParentAccent5" presStyleLbl="alignNode1" presStyleIdx="4" presStyleCnt="34"/>
      <dgm:spPr/>
    </dgm:pt>
    <dgm:pt modelId="{020E2FCF-A856-4DCF-BFCE-8A6C87913D0C}" type="pres">
      <dgm:prSet presAssocID="{BB1BF63C-BF01-4FD6-834A-97988B9F6AF9}" presName="ParentAccent6" presStyleLbl="alignNode1" presStyleIdx="5" presStyleCnt="34"/>
      <dgm:spPr/>
    </dgm:pt>
    <dgm:pt modelId="{6186A78E-3A28-4028-8B0E-DF1028508592}" type="pres">
      <dgm:prSet presAssocID="{BB1BF63C-BF01-4FD6-834A-97988B9F6AF9}" presName="ParentAccent7" presStyleLbl="alignNode1" presStyleIdx="6" presStyleCnt="34"/>
      <dgm:spPr/>
    </dgm:pt>
    <dgm:pt modelId="{1FB8FCC9-4E2E-49E2-A98E-66A30780F5C0}" type="pres">
      <dgm:prSet presAssocID="{BB1BF63C-BF01-4FD6-834A-97988B9F6AF9}" presName="ParentAccent8" presStyleLbl="alignNode1" presStyleIdx="7" presStyleCnt="34"/>
      <dgm:spPr/>
    </dgm:pt>
    <dgm:pt modelId="{E2C3980A-54AF-4931-97E0-B82F97FAAB6D}" type="pres">
      <dgm:prSet presAssocID="{BB1BF63C-BF01-4FD6-834A-97988B9F6AF9}" presName="ParentAccent9" presStyleLbl="alignNode1" presStyleIdx="8" presStyleCnt="34"/>
      <dgm:spPr/>
    </dgm:pt>
    <dgm:pt modelId="{4D75AE23-DA63-419F-B574-B7891BCEA97A}" type="pres">
      <dgm:prSet presAssocID="{BB1BF63C-BF01-4FD6-834A-97988B9F6AF9}" presName="ParentAccent10" presStyleLbl="alignNode1" presStyleIdx="9" presStyleCnt="34"/>
      <dgm:spPr/>
    </dgm:pt>
    <dgm:pt modelId="{8C8C2C80-A3C2-4A49-B22D-66E4E25D21A3}" type="pres">
      <dgm:prSet presAssocID="{BB1BF63C-BF01-4FD6-834A-97988B9F6AF9}" presName="Parent" presStyleLbl="alignNode1" presStyleIdx="10" presStyleCnt="34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1BD749-A59A-4BAD-957A-95135D9FBCAF}" type="pres">
      <dgm:prSet presAssocID="{9B4E94E2-FBFE-4659-A6B0-8981C2519E5F}" presName="Child1Accent1" presStyleLbl="alignNode1" presStyleIdx="11" presStyleCnt="34"/>
      <dgm:spPr/>
    </dgm:pt>
    <dgm:pt modelId="{6E5ACEC0-A01D-420D-A9F8-4637A5EF30B8}" type="pres">
      <dgm:prSet presAssocID="{9B4E94E2-FBFE-4659-A6B0-8981C2519E5F}" presName="Child1Accent2" presStyleLbl="alignNode1" presStyleIdx="12" presStyleCnt="34"/>
      <dgm:spPr/>
    </dgm:pt>
    <dgm:pt modelId="{07C94879-C70B-434C-86BF-41FD38C21839}" type="pres">
      <dgm:prSet presAssocID="{9B4E94E2-FBFE-4659-A6B0-8981C2519E5F}" presName="Child1Accent3" presStyleLbl="alignNode1" presStyleIdx="13" presStyleCnt="34"/>
      <dgm:spPr/>
    </dgm:pt>
    <dgm:pt modelId="{FE273AE3-23AA-48A3-B231-BFF198DFCEE0}" type="pres">
      <dgm:prSet presAssocID="{9B4E94E2-FBFE-4659-A6B0-8981C2519E5F}" presName="Child1Accent4" presStyleLbl="alignNode1" presStyleIdx="14" presStyleCnt="34"/>
      <dgm:spPr/>
    </dgm:pt>
    <dgm:pt modelId="{1E1993A0-D2FD-4902-BD66-48B244B275EA}" type="pres">
      <dgm:prSet presAssocID="{9B4E94E2-FBFE-4659-A6B0-8981C2519E5F}" presName="Child1Accent5" presStyleLbl="alignNode1" presStyleIdx="15" presStyleCnt="34"/>
      <dgm:spPr/>
    </dgm:pt>
    <dgm:pt modelId="{EB8F2A4B-050F-4057-88A0-BB5899445925}" type="pres">
      <dgm:prSet presAssocID="{9B4E94E2-FBFE-4659-A6B0-8981C2519E5F}" presName="Child1Accent6" presStyleLbl="alignNode1" presStyleIdx="16" presStyleCnt="34"/>
      <dgm:spPr/>
    </dgm:pt>
    <dgm:pt modelId="{B30F44F2-92D4-433F-846D-B96120195BA0}" type="pres">
      <dgm:prSet presAssocID="{9B4E94E2-FBFE-4659-A6B0-8981C2519E5F}" presName="Child1Accent7" presStyleLbl="alignNode1" presStyleIdx="17" presStyleCnt="34"/>
      <dgm:spPr/>
    </dgm:pt>
    <dgm:pt modelId="{85F7A8F4-D883-49BC-AF21-4D6775CDF5AE}" type="pres">
      <dgm:prSet presAssocID="{9B4E94E2-FBFE-4659-A6B0-8981C2519E5F}" presName="Child1Accent8" presStyleLbl="alignNode1" presStyleIdx="18" presStyleCnt="34"/>
      <dgm:spPr/>
    </dgm:pt>
    <dgm:pt modelId="{93CE4AAF-A5DA-40D4-B266-112C9BE16AE0}" type="pres">
      <dgm:prSet presAssocID="{9B4E94E2-FBFE-4659-A6B0-8981C2519E5F}" presName="Child1Accent9" presStyleLbl="alignNode1" presStyleIdx="19" presStyleCnt="34"/>
      <dgm:spPr/>
    </dgm:pt>
    <dgm:pt modelId="{299DDB92-1B2D-445C-94DE-CB3C693E43B1}" type="pres">
      <dgm:prSet presAssocID="{9B4E94E2-FBFE-4659-A6B0-8981C2519E5F}" presName="Child1" presStyleLbl="revTx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09FF9E-D34F-40C9-841A-B76A88B20F44}" type="pres">
      <dgm:prSet presAssocID="{EAFF016B-29F1-4ADE-9BB0-15B276977D46}" presName="Child2Accent1" presStyleLbl="alignNode1" presStyleIdx="20" presStyleCnt="34"/>
      <dgm:spPr/>
    </dgm:pt>
    <dgm:pt modelId="{A777DFA1-DFFC-4594-A9D1-712291B30B34}" type="pres">
      <dgm:prSet presAssocID="{EAFF016B-29F1-4ADE-9BB0-15B276977D46}" presName="Child2Accent2" presStyleLbl="alignNode1" presStyleIdx="21" presStyleCnt="34"/>
      <dgm:spPr/>
    </dgm:pt>
    <dgm:pt modelId="{5C5FF188-FE77-4CCF-9706-0C8AC143BE3D}" type="pres">
      <dgm:prSet presAssocID="{EAFF016B-29F1-4ADE-9BB0-15B276977D46}" presName="Child2Accent3" presStyleLbl="alignNode1" presStyleIdx="22" presStyleCnt="34"/>
      <dgm:spPr/>
    </dgm:pt>
    <dgm:pt modelId="{2FB333A2-93A7-4E79-B81E-10E91EEAFF43}" type="pres">
      <dgm:prSet presAssocID="{EAFF016B-29F1-4ADE-9BB0-15B276977D46}" presName="Child2Accent4" presStyleLbl="alignNode1" presStyleIdx="23" presStyleCnt="34"/>
      <dgm:spPr/>
    </dgm:pt>
    <dgm:pt modelId="{32140CB2-8348-453F-B923-A6A714E4D512}" type="pres">
      <dgm:prSet presAssocID="{EAFF016B-29F1-4ADE-9BB0-15B276977D46}" presName="Child2Accent5" presStyleLbl="alignNode1" presStyleIdx="24" presStyleCnt="34"/>
      <dgm:spPr/>
    </dgm:pt>
    <dgm:pt modelId="{A3D5A0B8-CBBD-4529-BA1F-3121596CC060}" type="pres">
      <dgm:prSet presAssocID="{EAFF016B-29F1-4ADE-9BB0-15B276977D46}" presName="Child2Accent6" presStyleLbl="alignNode1" presStyleIdx="25" presStyleCnt="34"/>
      <dgm:spPr/>
    </dgm:pt>
    <dgm:pt modelId="{4F444908-3AD3-4EEE-ABA2-43149F578B7C}" type="pres">
      <dgm:prSet presAssocID="{EAFF016B-29F1-4ADE-9BB0-15B276977D46}" presName="Child2Accent7" presStyleLbl="alignNode1" presStyleIdx="26" presStyleCnt="34"/>
      <dgm:spPr/>
    </dgm:pt>
    <dgm:pt modelId="{6A58327C-514E-4993-A9C4-D9874FF681C0}" type="pres">
      <dgm:prSet presAssocID="{EAFF016B-29F1-4ADE-9BB0-15B276977D46}" presName="Child2" presStyleLbl="revTx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4FDAAF-C779-4DC4-AB88-8B266D512E15}" type="pres">
      <dgm:prSet presAssocID="{E6B54975-EE6A-4B4B-B9E9-D4A8F8AD47A1}" presName="Child3Accent1" presStyleLbl="alignNode1" presStyleIdx="27" presStyleCnt="34"/>
      <dgm:spPr/>
    </dgm:pt>
    <dgm:pt modelId="{660B83C3-9533-4FE0-94E5-6EA86A9C8464}" type="pres">
      <dgm:prSet presAssocID="{E6B54975-EE6A-4B4B-B9E9-D4A8F8AD47A1}" presName="Child3Accent2" presStyleLbl="alignNode1" presStyleIdx="28" presStyleCnt="34"/>
      <dgm:spPr/>
    </dgm:pt>
    <dgm:pt modelId="{63D73B68-36C4-4D20-A79C-D9903A78318B}" type="pres">
      <dgm:prSet presAssocID="{E6B54975-EE6A-4B4B-B9E9-D4A8F8AD47A1}" presName="Child3Accent3" presStyleLbl="alignNode1" presStyleIdx="29" presStyleCnt="34"/>
      <dgm:spPr/>
    </dgm:pt>
    <dgm:pt modelId="{0E1F0EBA-FC9F-40AE-9F41-7AE1FA6F41BF}" type="pres">
      <dgm:prSet presAssocID="{E6B54975-EE6A-4B4B-B9E9-D4A8F8AD47A1}" presName="Child3Accent4" presStyleLbl="alignNode1" presStyleIdx="30" presStyleCnt="34"/>
      <dgm:spPr/>
    </dgm:pt>
    <dgm:pt modelId="{18F8D6BD-746D-433D-919F-706B79E834BF}" type="pres">
      <dgm:prSet presAssocID="{E6B54975-EE6A-4B4B-B9E9-D4A8F8AD47A1}" presName="Child3Accent5" presStyleLbl="alignNode1" presStyleIdx="31" presStyleCnt="34"/>
      <dgm:spPr/>
    </dgm:pt>
    <dgm:pt modelId="{92FFF3C9-4279-4881-B6B0-A74B7AB75562}" type="pres">
      <dgm:prSet presAssocID="{E6B54975-EE6A-4B4B-B9E9-D4A8F8AD47A1}" presName="Child3Accent6" presStyleLbl="alignNode1" presStyleIdx="32" presStyleCnt="34"/>
      <dgm:spPr/>
    </dgm:pt>
    <dgm:pt modelId="{F7F40CD1-4AB9-4029-858B-39FAB08E2211}" type="pres">
      <dgm:prSet presAssocID="{E6B54975-EE6A-4B4B-B9E9-D4A8F8AD47A1}" presName="Child3Accent7" presStyleLbl="alignNode1" presStyleIdx="33" presStyleCnt="34"/>
      <dgm:spPr/>
    </dgm:pt>
    <dgm:pt modelId="{5A36AEE2-5490-4295-B23A-4D4CBEC5099B}" type="pres">
      <dgm:prSet presAssocID="{E6B54975-EE6A-4B4B-B9E9-D4A8F8AD47A1}" presName="Child3" presStyleLbl="revTx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ABC8680-92F9-47B0-93E2-5A51E07AC2B6}" srcId="{BB1BF63C-BF01-4FD6-834A-97988B9F6AF9}" destId="{9B4E94E2-FBFE-4659-A6B0-8981C2519E5F}" srcOrd="0" destOrd="0" parTransId="{208E52C3-3951-4C30-B4F3-574A448AD540}" sibTransId="{9961A9C0-CF61-42E1-98E7-CE77C8370280}"/>
    <dgm:cxn modelId="{24382F16-3572-4C5E-A363-B3796ECB1DE8}" type="presOf" srcId="{E6B54975-EE6A-4B4B-B9E9-D4A8F8AD47A1}" destId="{5A36AEE2-5490-4295-B23A-4D4CBEC5099B}" srcOrd="0" destOrd="0" presId="urn:microsoft.com/office/officeart/2011/layout/ConvergingText"/>
    <dgm:cxn modelId="{F4AF4859-905D-4B9C-8C50-D04563EF8B4B}" type="presOf" srcId="{BB1BF63C-BF01-4FD6-834A-97988B9F6AF9}" destId="{8C8C2C80-A3C2-4A49-B22D-66E4E25D21A3}" srcOrd="0" destOrd="0" presId="urn:microsoft.com/office/officeart/2011/layout/ConvergingText"/>
    <dgm:cxn modelId="{0E8964C7-2C3B-402A-8AD0-FB79A0D8C6C5}" srcId="{BB1BF63C-BF01-4FD6-834A-97988B9F6AF9}" destId="{EAFF016B-29F1-4ADE-9BB0-15B276977D46}" srcOrd="1" destOrd="0" parTransId="{C24F6F0A-4112-40A9-AE3E-E16C4663703A}" sibTransId="{3A633DFC-B717-40FA-9411-DBD054C981F9}"/>
    <dgm:cxn modelId="{AAE4595C-FB29-4254-9680-E99BE2E705C2}" type="presOf" srcId="{EFB3EBE8-92BC-45D9-AEE6-6C2569A15095}" destId="{A2EEF1DB-CF5B-4BB8-8AB1-8DDABDE1B000}" srcOrd="0" destOrd="0" presId="urn:microsoft.com/office/officeart/2011/layout/ConvergingText"/>
    <dgm:cxn modelId="{A494EEF2-6D98-4503-853C-AA83CCD9BBD0}" srcId="{BB1BF63C-BF01-4FD6-834A-97988B9F6AF9}" destId="{E6B54975-EE6A-4B4B-B9E9-D4A8F8AD47A1}" srcOrd="2" destOrd="0" parTransId="{E6E53F73-EE97-48CB-96B6-58FACE5CF774}" sibTransId="{E95F3D98-4DD2-4D9C-9DEF-8440C5077CD6}"/>
    <dgm:cxn modelId="{51153F73-5B66-466F-B2D8-97D32A7F0D94}" type="presOf" srcId="{9B4E94E2-FBFE-4659-A6B0-8981C2519E5F}" destId="{299DDB92-1B2D-445C-94DE-CB3C693E43B1}" srcOrd="0" destOrd="0" presId="urn:microsoft.com/office/officeart/2011/layout/ConvergingText"/>
    <dgm:cxn modelId="{26DE8C30-F5D2-40BC-AB33-5ECE35FC1AD3}" type="presOf" srcId="{EAFF016B-29F1-4ADE-9BB0-15B276977D46}" destId="{6A58327C-514E-4993-A9C4-D9874FF681C0}" srcOrd="0" destOrd="0" presId="urn:microsoft.com/office/officeart/2011/layout/ConvergingText"/>
    <dgm:cxn modelId="{5B7EDB71-9035-4DFE-BEAF-EFF45ADA72A9}" srcId="{EFB3EBE8-92BC-45D9-AEE6-6C2569A15095}" destId="{BB1BF63C-BF01-4FD6-834A-97988B9F6AF9}" srcOrd="0" destOrd="0" parTransId="{E7BC7F96-2689-4F3C-A2C1-B23132010107}" sibTransId="{FCE59B80-97E0-43A5-834E-3A7734CCFC51}"/>
    <dgm:cxn modelId="{8729E5BA-CE31-4869-88CD-717227A6F8AE}" type="presParOf" srcId="{A2EEF1DB-CF5B-4BB8-8AB1-8DDABDE1B000}" destId="{6B8E086B-E049-4D7C-9CA7-A7D041140908}" srcOrd="0" destOrd="0" presId="urn:microsoft.com/office/officeart/2011/layout/ConvergingText"/>
    <dgm:cxn modelId="{72ACE4B9-8FC4-4586-A717-F63AF4B99E06}" type="presParOf" srcId="{6B8E086B-E049-4D7C-9CA7-A7D041140908}" destId="{364CB7B1-4044-4197-8770-050FC16939B4}" srcOrd="0" destOrd="0" presId="urn:microsoft.com/office/officeart/2011/layout/ConvergingText"/>
    <dgm:cxn modelId="{2A393697-E7BD-476C-9746-B38A9DBC5BF0}" type="presParOf" srcId="{6B8E086B-E049-4D7C-9CA7-A7D041140908}" destId="{3518ECA0-9B87-459C-B2DE-FD5F26F12428}" srcOrd="1" destOrd="0" presId="urn:microsoft.com/office/officeart/2011/layout/ConvergingText"/>
    <dgm:cxn modelId="{62AADCF7-73EC-4C81-94F7-27ABB8B112E8}" type="presParOf" srcId="{6B8E086B-E049-4D7C-9CA7-A7D041140908}" destId="{55C2ECC1-7C47-490D-A8D0-5D4D79D339E6}" srcOrd="2" destOrd="0" presId="urn:microsoft.com/office/officeart/2011/layout/ConvergingText"/>
    <dgm:cxn modelId="{E86233EB-DCE7-4E10-AA2B-07B0716B4511}" type="presParOf" srcId="{6B8E086B-E049-4D7C-9CA7-A7D041140908}" destId="{6AB7000F-E0AB-459E-99D5-4D0BC8FF1D6A}" srcOrd="3" destOrd="0" presId="urn:microsoft.com/office/officeart/2011/layout/ConvergingText"/>
    <dgm:cxn modelId="{B31E70F6-34CA-4839-89C7-6380ABA6FC14}" type="presParOf" srcId="{6B8E086B-E049-4D7C-9CA7-A7D041140908}" destId="{FB43CE39-FC24-4DBE-9CC8-62F47A591053}" srcOrd="4" destOrd="0" presId="urn:microsoft.com/office/officeart/2011/layout/ConvergingText"/>
    <dgm:cxn modelId="{FCC275B1-9E00-45C3-BE51-C4280A8E9C83}" type="presParOf" srcId="{6B8E086B-E049-4D7C-9CA7-A7D041140908}" destId="{020E2FCF-A856-4DCF-BFCE-8A6C87913D0C}" srcOrd="5" destOrd="0" presId="urn:microsoft.com/office/officeart/2011/layout/ConvergingText"/>
    <dgm:cxn modelId="{BBF920F1-78C4-4628-838D-099B4FD6B9B9}" type="presParOf" srcId="{6B8E086B-E049-4D7C-9CA7-A7D041140908}" destId="{6186A78E-3A28-4028-8B0E-DF1028508592}" srcOrd="6" destOrd="0" presId="urn:microsoft.com/office/officeart/2011/layout/ConvergingText"/>
    <dgm:cxn modelId="{6607D4B4-F78F-4B2F-A519-3FC003153883}" type="presParOf" srcId="{6B8E086B-E049-4D7C-9CA7-A7D041140908}" destId="{1FB8FCC9-4E2E-49E2-A98E-66A30780F5C0}" srcOrd="7" destOrd="0" presId="urn:microsoft.com/office/officeart/2011/layout/ConvergingText"/>
    <dgm:cxn modelId="{8920D0E7-B2D4-4C52-865B-24A008322F0D}" type="presParOf" srcId="{6B8E086B-E049-4D7C-9CA7-A7D041140908}" destId="{E2C3980A-54AF-4931-97E0-B82F97FAAB6D}" srcOrd="8" destOrd="0" presId="urn:microsoft.com/office/officeart/2011/layout/ConvergingText"/>
    <dgm:cxn modelId="{5C04822D-66C3-478E-9E09-C7D508BD6A61}" type="presParOf" srcId="{6B8E086B-E049-4D7C-9CA7-A7D041140908}" destId="{4D75AE23-DA63-419F-B574-B7891BCEA97A}" srcOrd="9" destOrd="0" presId="urn:microsoft.com/office/officeart/2011/layout/ConvergingText"/>
    <dgm:cxn modelId="{E5664536-73D9-452B-A9D0-1460232DBD69}" type="presParOf" srcId="{6B8E086B-E049-4D7C-9CA7-A7D041140908}" destId="{8C8C2C80-A3C2-4A49-B22D-66E4E25D21A3}" srcOrd="10" destOrd="0" presId="urn:microsoft.com/office/officeart/2011/layout/ConvergingText"/>
    <dgm:cxn modelId="{2A4EBA49-4223-4C6A-AEB8-2C9AFCA4D394}" type="presParOf" srcId="{6B8E086B-E049-4D7C-9CA7-A7D041140908}" destId="{131BD749-A59A-4BAD-957A-95135D9FBCAF}" srcOrd="11" destOrd="0" presId="urn:microsoft.com/office/officeart/2011/layout/ConvergingText"/>
    <dgm:cxn modelId="{0AADC2F0-BC54-4F6F-B74D-0156B4C8DB34}" type="presParOf" srcId="{6B8E086B-E049-4D7C-9CA7-A7D041140908}" destId="{6E5ACEC0-A01D-420D-A9F8-4637A5EF30B8}" srcOrd="12" destOrd="0" presId="urn:microsoft.com/office/officeart/2011/layout/ConvergingText"/>
    <dgm:cxn modelId="{2CA87B49-6562-4D19-8CC2-FC59313C3630}" type="presParOf" srcId="{6B8E086B-E049-4D7C-9CA7-A7D041140908}" destId="{07C94879-C70B-434C-86BF-41FD38C21839}" srcOrd="13" destOrd="0" presId="urn:microsoft.com/office/officeart/2011/layout/ConvergingText"/>
    <dgm:cxn modelId="{48B7CFED-07F7-417F-B833-2D918AB1EC02}" type="presParOf" srcId="{6B8E086B-E049-4D7C-9CA7-A7D041140908}" destId="{FE273AE3-23AA-48A3-B231-BFF198DFCEE0}" srcOrd="14" destOrd="0" presId="urn:microsoft.com/office/officeart/2011/layout/ConvergingText"/>
    <dgm:cxn modelId="{04A14A43-E0B7-4058-AFC6-070C993E3D81}" type="presParOf" srcId="{6B8E086B-E049-4D7C-9CA7-A7D041140908}" destId="{1E1993A0-D2FD-4902-BD66-48B244B275EA}" srcOrd="15" destOrd="0" presId="urn:microsoft.com/office/officeart/2011/layout/ConvergingText"/>
    <dgm:cxn modelId="{31BFBDDC-E2A6-485C-8137-C6D1B3FDC8D6}" type="presParOf" srcId="{6B8E086B-E049-4D7C-9CA7-A7D041140908}" destId="{EB8F2A4B-050F-4057-88A0-BB5899445925}" srcOrd="16" destOrd="0" presId="urn:microsoft.com/office/officeart/2011/layout/ConvergingText"/>
    <dgm:cxn modelId="{B6B703F0-33E6-46C4-901A-91EE35D55F8A}" type="presParOf" srcId="{6B8E086B-E049-4D7C-9CA7-A7D041140908}" destId="{B30F44F2-92D4-433F-846D-B96120195BA0}" srcOrd="17" destOrd="0" presId="urn:microsoft.com/office/officeart/2011/layout/ConvergingText"/>
    <dgm:cxn modelId="{E344EA97-6044-4290-B7B5-D6C1DEAAB5BC}" type="presParOf" srcId="{6B8E086B-E049-4D7C-9CA7-A7D041140908}" destId="{85F7A8F4-D883-49BC-AF21-4D6775CDF5AE}" srcOrd="18" destOrd="0" presId="urn:microsoft.com/office/officeart/2011/layout/ConvergingText"/>
    <dgm:cxn modelId="{DF2E3B0B-8518-4330-8AE2-1F2C84FDD3AA}" type="presParOf" srcId="{6B8E086B-E049-4D7C-9CA7-A7D041140908}" destId="{93CE4AAF-A5DA-40D4-B266-112C9BE16AE0}" srcOrd="19" destOrd="0" presId="urn:microsoft.com/office/officeart/2011/layout/ConvergingText"/>
    <dgm:cxn modelId="{52C20C44-C7D5-42C8-A8A0-BA1DB01C758B}" type="presParOf" srcId="{6B8E086B-E049-4D7C-9CA7-A7D041140908}" destId="{299DDB92-1B2D-445C-94DE-CB3C693E43B1}" srcOrd="20" destOrd="0" presId="urn:microsoft.com/office/officeart/2011/layout/ConvergingText"/>
    <dgm:cxn modelId="{C6A8EFE2-808B-4189-A9DC-3CA792E475E5}" type="presParOf" srcId="{6B8E086B-E049-4D7C-9CA7-A7D041140908}" destId="{F809FF9E-D34F-40C9-841A-B76A88B20F44}" srcOrd="21" destOrd="0" presId="urn:microsoft.com/office/officeart/2011/layout/ConvergingText"/>
    <dgm:cxn modelId="{9FF7F269-9229-41B0-8CBF-616497E95B33}" type="presParOf" srcId="{6B8E086B-E049-4D7C-9CA7-A7D041140908}" destId="{A777DFA1-DFFC-4594-A9D1-712291B30B34}" srcOrd="22" destOrd="0" presId="urn:microsoft.com/office/officeart/2011/layout/ConvergingText"/>
    <dgm:cxn modelId="{BC3B93E0-D0CC-4E31-B9E0-E8579CCECA6E}" type="presParOf" srcId="{6B8E086B-E049-4D7C-9CA7-A7D041140908}" destId="{5C5FF188-FE77-4CCF-9706-0C8AC143BE3D}" srcOrd="23" destOrd="0" presId="urn:microsoft.com/office/officeart/2011/layout/ConvergingText"/>
    <dgm:cxn modelId="{EBF00C7A-5A59-4C0C-A8C7-35612AE574B1}" type="presParOf" srcId="{6B8E086B-E049-4D7C-9CA7-A7D041140908}" destId="{2FB333A2-93A7-4E79-B81E-10E91EEAFF43}" srcOrd="24" destOrd="0" presId="urn:microsoft.com/office/officeart/2011/layout/ConvergingText"/>
    <dgm:cxn modelId="{1E2D1882-6BA1-489A-A014-8EA150A1C3F4}" type="presParOf" srcId="{6B8E086B-E049-4D7C-9CA7-A7D041140908}" destId="{32140CB2-8348-453F-B923-A6A714E4D512}" srcOrd="25" destOrd="0" presId="urn:microsoft.com/office/officeart/2011/layout/ConvergingText"/>
    <dgm:cxn modelId="{4DD261B8-7F36-4369-8590-E2B4CD69AD81}" type="presParOf" srcId="{6B8E086B-E049-4D7C-9CA7-A7D041140908}" destId="{A3D5A0B8-CBBD-4529-BA1F-3121596CC060}" srcOrd="26" destOrd="0" presId="urn:microsoft.com/office/officeart/2011/layout/ConvergingText"/>
    <dgm:cxn modelId="{9A685E9A-4205-4B9D-B6E0-97B6C1E7B513}" type="presParOf" srcId="{6B8E086B-E049-4D7C-9CA7-A7D041140908}" destId="{4F444908-3AD3-4EEE-ABA2-43149F578B7C}" srcOrd="27" destOrd="0" presId="urn:microsoft.com/office/officeart/2011/layout/ConvergingText"/>
    <dgm:cxn modelId="{51114F7C-50C6-4267-931A-93D02F757D00}" type="presParOf" srcId="{6B8E086B-E049-4D7C-9CA7-A7D041140908}" destId="{6A58327C-514E-4993-A9C4-D9874FF681C0}" srcOrd="28" destOrd="0" presId="urn:microsoft.com/office/officeart/2011/layout/ConvergingText"/>
    <dgm:cxn modelId="{B0E36801-B165-4F6B-8BC5-A634EF217645}" type="presParOf" srcId="{6B8E086B-E049-4D7C-9CA7-A7D041140908}" destId="{EC4FDAAF-C779-4DC4-AB88-8B266D512E15}" srcOrd="29" destOrd="0" presId="urn:microsoft.com/office/officeart/2011/layout/ConvergingText"/>
    <dgm:cxn modelId="{8499ECA1-D263-4614-BB3D-FCBA35ACB936}" type="presParOf" srcId="{6B8E086B-E049-4D7C-9CA7-A7D041140908}" destId="{660B83C3-9533-4FE0-94E5-6EA86A9C8464}" srcOrd="30" destOrd="0" presId="urn:microsoft.com/office/officeart/2011/layout/ConvergingText"/>
    <dgm:cxn modelId="{A355A809-84A9-46F7-B4C2-6C23313A87BB}" type="presParOf" srcId="{6B8E086B-E049-4D7C-9CA7-A7D041140908}" destId="{63D73B68-36C4-4D20-A79C-D9903A78318B}" srcOrd="31" destOrd="0" presId="urn:microsoft.com/office/officeart/2011/layout/ConvergingText"/>
    <dgm:cxn modelId="{197778F0-117C-4E1E-B0E5-FCDD020E61C1}" type="presParOf" srcId="{6B8E086B-E049-4D7C-9CA7-A7D041140908}" destId="{0E1F0EBA-FC9F-40AE-9F41-7AE1FA6F41BF}" srcOrd="32" destOrd="0" presId="urn:microsoft.com/office/officeart/2011/layout/ConvergingText"/>
    <dgm:cxn modelId="{CFAC52FC-7ECE-47FB-BB07-0F73AFCF47D4}" type="presParOf" srcId="{6B8E086B-E049-4D7C-9CA7-A7D041140908}" destId="{18F8D6BD-746D-433D-919F-706B79E834BF}" srcOrd="33" destOrd="0" presId="urn:microsoft.com/office/officeart/2011/layout/ConvergingText"/>
    <dgm:cxn modelId="{50EE24A5-FD39-4118-8679-6C2FFC3A6B19}" type="presParOf" srcId="{6B8E086B-E049-4D7C-9CA7-A7D041140908}" destId="{92FFF3C9-4279-4881-B6B0-A74B7AB75562}" srcOrd="34" destOrd="0" presId="urn:microsoft.com/office/officeart/2011/layout/ConvergingText"/>
    <dgm:cxn modelId="{1EA781DE-0BDB-4B2D-9D16-D967DA247FEF}" type="presParOf" srcId="{6B8E086B-E049-4D7C-9CA7-A7D041140908}" destId="{F7F40CD1-4AB9-4029-858B-39FAB08E2211}" srcOrd="35" destOrd="0" presId="urn:microsoft.com/office/officeart/2011/layout/ConvergingText"/>
    <dgm:cxn modelId="{16CD807D-D020-49D6-B545-318F9C7106C8}" type="presParOf" srcId="{6B8E086B-E049-4D7C-9CA7-A7D041140908}" destId="{5A36AEE2-5490-4295-B23A-4D4CBEC5099B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FEEF48-4138-47FD-89D0-048C641DAAAA}" type="doc">
      <dgm:prSet loTypeId="urn:microsoft.com/office/officeart/2009/3/layout/Phased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D456F249-C0D0-43EC-9150-BF37C0AF874B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D4961417-392A-49AE-9B70-DA471FB819F1}" type="parTrans" cxnId="{6395EB21-4D0E-4A13-8515-8D687E89A5AB}">
      <dgm:prSet/>
      <dgm:spPr/>
      <dgm:t>
        <a:bodyPr/>
        <a:lstStyle/>
        <a:p>
          <a:endParaRPr lang="pt-BR"/>
        </a:p>
      </dgm:t>
    </dgm:pt>
    <dgm:pt modelId="{1F696C25-9EE7-4009-BA12-56F4D46187DC}" type="sibTrans" cxnId="{6395EB21-4D0E-4A13-8515-8D687E89A5AB}">
      <dgm:prSet/>
      <dgm:spPr/>
      <dgm:t>
        <a:bodyPr/>
        <a:lstStyle/>
        <a:p>
          <a:endParaRPr lang="pt-BR"/>
        </a:p>
      </dgm:t>
    </dgm:pt>
    <dgm:pt modelId="{DCE3A434-68D6-42F8-B7FA-79AFA0360C3E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C753AE2A-BE66-4F97-B6F3-7995DC909014}" type="parTrans" cxnId="{9041EA33-59CC-4D1D-836C-BD2780FF240E}">
      <dgm:prSet/>
      <dgm:spPr/>
      <dgm:t>
        <a:bodyPr/>
        <a:lstStyle/>
        <a:p>
          <a:endParaRPr lang="pt-BR"/>
        </a:p>
      </dgm:t>
    </dgm:pt>
    <dgm:pt modelId="{A03CF59B-22D2-47B4-80B5-0BEB10E0427C}" type="sibTrans" cxnId="{9041EA33-59CC-4D1D-836C-BD2780FF240E}">
      <dgm:prSet/>
      <dgm:spPr/>
      <dgm:t>
        <a:bodyPr/>
        <a:lstStyle/>
        <a:p>
          <a:endParaRPr lang="pt-BR"/>
        </a:p>
      </dgm:t>
    </dgm:pt>
    <dgm:pt modelId="{9D669761-7F57-4921-ABAB-427B6784B880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6AEA8FEF-2B37-4535-A037-4D205B85BBCD}" type="parTrans" cxnId="{797CFDF8-882C-46DC-B753-C8E5C3B55717}">
      <dgm:prSet/>
      <dgm:spPr/>
      <dgm:t>
        <a:bodyPr/>
        <a:lstStyle/>
        <a:p>
          <a:endParaRPr lang="pt-BR"/>
        </a:p>
      </dgm:t>
    </dgm:pt>
    <dgm:pt modelId="{68EB6414-AA8F-4080-81DC-82F75C96A555}" type="sibTrans" cxnId="{797CFDF8-882C-46DC-B753-C8E5C3B55717}">
      <dgm:prSet/>
      <dgm:spPr/>
      <dgm:t>
        <a:bodyPr/>
        <a:lstStyle/>
        <a:p>
          <a:endParaRPr lang="pt-BR"/>
        </a:p>
      </dgm:t>
    </dgm:pt>
    <dgm:pt modelId="{79BF5DDB-86E4-4B3C-9C44-6FBF2909D4B7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B391F121-CC88-4C45-AC6A-54B45C110D12}" type="parTrans" cxnId="{F312D0C5-AA8A-4648-9CA1-9728E346AA9A}">
      <dgm:prSet/>
      <dgm:spPr/>
      <dgm:t>
        <a:bodyPr/>
        <a:lstStyle/>
        <a:p>
          <a:endParaRPr lang="pt-BR"/>
        </a:p>
      </dgm:t>
    </dgm:pt>
    <dgm:pt modelId="{98DAEBF7-ABA3-43E8-9442-240E5B1D5FCD}" type="sibTrans" cxnId="{F312D0C5-AA8A-4648-9CA1-9728E346AA9A}">
      <dgm:prSet/>
      <dgm:spPr/>
      <dgm:t>
        <a:bodyPr/>
        <a:lstStyle/>
        <a:p>
          <a:endParaRPr lang="pt-BR"/>
        </a:p>
      </dgm:t>
    </dgm:pt>
    <dgm:pt modelId="{6BC6EDFC-8763-4F72-B361-5A4F3BE26E99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1A10340-590A-4D27-8AAF-D528B7455A10}" type="parTrans" cxnId="{95BAF19A-3205-41B3-87B4-1F1402AFE56D}">
      <dgm:prSet/>
      <dgm:spPr/>
      <dgm:t>
        <a:bodyPr/>
        <a:lstStyle/>
        <a:p>
          <a:endParaRPr lang="pt-BR"/>
        </a:p>
      </dgm:t>
    </dgm:pt>
    <dgm:pt modelId="{8DF2312D-5659-46E8-A9AC-2B4EF0260562}" type="sibTrans" cxnId="{95BAF19A-3205-41B3-87B4-1F1402AFE56D}">
      <dgm:prSet/>
      <dgm:spPr/>
      <dgm:t>
        <a:bodyPr/>
        <a:lstStyle/>
        <a:p>
          <a:endParaRPr lang="pt-BR"/>
        </a:p>
      </dgm:t>
    </dgm:pt>
    <dgm:pt modelId="{1613BBBB-A437-4E36-8E1A-3DF3629D0E47}">
      <dgm:prSet phldrT="[Texto]"/>
      <dgm:spPr>
        <a:solidFill>
          <a:srgbClr val="FFFF66">
            <a:alpha val="50000"/>
          </a:srgbClr>
        </a:solidFill>
      </dgm:spPr>
      <dgm:t>
        <a:bodyPr/>
        <a:lstStyle/>
        <a:p>
          <a:r>
            <a:rPr lang="pt-BR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5A329AE-7308-490C-B9A5-929DFEA8B7CD}" type="parTrans" cxnId="{83AE068B-CF57-475E-8B55-FC610AB9B21F}">
      <dgm:prSet/>
      <dgm:spPr/>
      <dgm:t>
        <a:bodyPr/>
        <a:lstStyle/>
        <a:p>
          <a:endParaRPr lang="pt-BR"/>
        </a:p>
      </dgm:t>
    </dgm:pt>
    <dgm:pt modelId="{C76ABD35-B20C-49C3-9834-0D3FDF6C3515}" type="sibTrans" cxnId="{83AE068B-CF57-475E-8B55-FC610AB9B21F}">
      <dgm:prSet/>
      <dgm:spPr/>
      <dgm:t>
        <a:bodyPr/>
        <a:lstStyle/>
        <a:p>
          <a:endParaRPr lang="pt-BR"/>
        </a:p>
      </dgm:t>
    </dgm:pt>
    <dgm:pt modelId="{E67186FB-E1FB-4C93-8C69-F35D34FDB43A}">
      <dgm:prSet phldrT="[Texto]"/>
      <dgm:spPr>
        <a:solidFill>
          <a:srgbClr val="FF9933">
            <a:alpha val="50000"/>
          </a:srgbClr>
        </a:solidFill>
      </dgm:spPr>
      <dgm:t>
        <a:bodyPr/>
        <a:lstStyle/>
        <a:p>
          <a:r>
            <a:rPr lang="pt-BR" b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3EA86A17-EA62-4C5A-9D16-3FD541C68D3C}" type="parTrans" cxnId="{B4DE7530-E53C-4B95-BD42-366A1E5E5772}">
      <dgm:prSet/>
      <dgm:spPr/>
      <dgm:t>
        <a:bodyPr/>
        <a:lstStyle/>
        <a:p>
          <a:endParaRPr lang="pt-BR"/>
        </a:p>
      </dgm:t>
    </dgm:pt>
    <dgm:pt modelId="{93EAE763-22D2-48EC-8920-299E96CAE63A}" type="sibTrans" cxnId="{B4DE7530-E53C-4B95-BD42-366A1E5E5772}">
      <dgm:prSet/>
      <dgm:spPr/>
      <dgm:t>
        <a:bodyPr/>
        <a:lstStyle/>
        <a:p>
          <a:endParaRPr lang="pt-BR"/>
        </a:p>
      </dgm:t>
    </dgm:pt>
    <dgm:pt modelId="{46FF650B-B8CA-40CC-B302-800D5DBED9F1}">
      <dgm:prSet phldrT="[Texto]"/>
      <dgm:spPr/>
      <dgm:t>
        <a:bodyPr/>
        <a:lstStyle/>
        <a:p>
          <a:r>
            <a:rPr lang="pt-BR" b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b="1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F42FD79-81C0-4F65-96F8-5615BCD0D063}" type="parTrans" cxnId="{061F0FD9-8DBC-4B04-B697-9B7763C5FE02}">
      <dgm:prSet/>
      <dgm:spPr/>
      <dgm:t>
        <a:bodyPr/>
        <a:lstStyle/>
        <a:p>
          <a:endParaRPr lang="pt-BR"/>
        </a:p>
      </dgm:t>
    </dgm:pt>
    <dgm:pt modelId="{52AE09C1-B7BE-49C9-B5EA-60771E313075}" type="sibTrans" cxnId="{061F0FD9-8DBC-4B04-B697-9B7763C5FE02}">
      <dgm:prSet/>
      <dgm:spPr/>
      <dgm:t>
        <a:bodyPr/>
        <a:lstStyle/>
        <a:p>
          <a:endParaRPr lang="pt-BR"/>
        </a:p>
      </dgm:t>
    </dgm:pt>
    <dgm:pt modelId="{1B4C3B43-3AFB-413F-B6E8-B9222018C414}">
      <dgm:prSet phldrT="[Texto]"/>
      <dgm:spPr>
        <a:solidFill>
          <a:srgbClr val="C00000"/>
        </a:solidFill>
      </dgm:spPr>
      <dgm:t>
        <a:bodyPr/>
        <a:lstStyle/>
        <a:p>
          <a:r>
            <a:rPr lang="pt-BR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AF9E4B11-539D-41D0-AA3E-B3566ED19CD1}" type="parTrans" cxnId="{627971DF-C068-4CAF-ADA1-96461A9D5A8B}">
      <dgm:prSet/>
      <dgm:spPr/>
      <dgm:t>
        <a:bodyPr/>
        <a:lstStyle/>
        <a:p>
          <a:endParaRPr lang="pt-BR"/>
        </a:p>
      </dgm:t>
    </dgm:pt>
    <dgm:pt modelId="{C817E120-1F67-4E22-9541-1AD120619323}" type="sibTrans" cxnId="{627971DF-C068-4CAF-ADA1-96461A9D5A8B}">
      <dgm:prSet/>
      <dgm:spPr/>
      <dgm:t>
        <a:bodyPr/>
        <a:lstStyle/>
        <a:p>
          <a:endParaRPr lang="pt-BR"/>
        </a:p>
      </dgm:t>
    </dgm:pt>
    <dgm:pt modelId="{ED07FF3A-A8E9-4F6E-9BF6-AB96B06E23C6}" type="pres">
      <dgm:prSet presAssocID="{0DFEEF48-4138-47FD-89D0-048C641DAAAA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61566EB-8260-4F74-9A07-6DDA1B68D066}" type="pres">
      <dgm:prSet presAssocID="{0DFEEF48-4138-47FD-89D0-048C641DAAAA}" presName="arc1" presStyleLbl="node1" presStyleIdx="0" presStyleCnt="4"/>
      <dgm:spPr/>
    </dgm:pt>
    <dgm:pt modelId="{67ACC8B3-5F36-42F8-92FE-A22158388F6D}" type="pres">
      <dgm:prSet presAssocID="{0DFEEF48-4138-47FD-89D0-048C641DAAAA}" presName="arc3" presStyleLbl="node1" presStyleIdx="1" presStyleCnt="4"/>
      <dgm:spPr/>
    </dgm:pt>
    <dgm:pt modelId="{BB417605-1F62-40D0-8840-C08872F0E8E4}" type="pres">
      <dgm:prSet presAssocID="{0DFEEF48-4138-47FD-89D0-048C641DAAAA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FA5CAF-F96C-4254-97E8-64C714C51273}" type="pres">
      <dgm:prSet presAssocID="{0DFEEF48-4138-47FD-89D0-048C641DAAAA}" presName="arc2" presStyleLbl="node1" presStyleIdx="2" presStyleCnt="4"/>
      <dgm:spPr/>
    </dgm:pt>
    <dgm:pt modelId="{90ADB76C-F759-4974-996E-45570EB86B9C}" type="pres">
      <dgm:prSet presAssocID="{0DFEEF48-4138-47FD-89D0-048C641DAAAA}" presName="arc4" presStyleLbl="node1" presStyleIdx="3" presStyleCnt="4"/>
      <dgm:spPr/>
    </dgm:pt>
    <dgm:pt modelId="{7B3AC2DD-60D9-4E79-B7FE-7129FB3018E2}" type="pres">
      <dgm:prSet presAssocID="{0DFEEF48-4138-47FD-89D0-048C641DAAAA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E2F1EC-DC8D-493F-8F3A-9AAFD2291951}" type="pres">
      <dgm:prSet presAssocID="{0DFEEF48-4138-47FD-89D0-048C641DAAAA}" presName="middleComposite" presStyleCnt="0"/>
      <dgm:spPr/>
    </dgm:pt>
    <dgm:pt modelId="{368AB890-0705-41B5-8874-1AB4A6A255EB}" type="pres">
      <dgm:prSet presAssocID="{1613BBBB-A437-4E36-8E1A-3DF3629D0E47}" presName="circ1" presStyleLbl="vennNode1" presStyleIdx="0" presStyleCnt="8"/>
      <dgm:spPr/>
      <dgm:t>
        <a:bodyPr/>
        <a:lstStyle/>
        <a:p>
          <a:endParaRPr lang="pt-BR"/>
        </a:p>
      </dgm:t>
    </dgm:pt>
    <dgm:pt modelId="{37513A0E-54EE-47D2-8842-1F790B5DEBBA}" type="pres">
      <dgm:prSet presAssocID="{1613BBBB-A437-4E36-8E1A-3DF3629D0E47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160857EE-866C-4C67-A942-28B17F904F0D}" type="pres">
      <dgm:prSet presAssocID="{E67186FB-E1FB-4C93-8C69-F35D34FDB43A}" presName="circ2" presStyleLbl="vennNode1" presStyleIdx="1" presStyleCnt="8"/>
      <dgm:spPr/>
      <dgm:t>
        <a:bodyPr/>
        <a:lstStyle/>
        <a:p>
          <a:endParaRPr lang="pt-BR"/>
        </a:p>
      </dgm:t>
    </dgm:pt>
    <dgm:pt modelId="{616D1B66-6DE5-4DC7-9A8D-5FA1CC465EE5}" type="pres">
      <dgm:prSet presAssocID="{E67186FB-E1FB-4C93-8C69-F35D34FDB43A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03749C4-CF12-4469-9D96-0B879E5495E5}" type="pres">
      <dgm:prSet presAssocID="{0DFEEF48-4138-47FD-89D0-048C641DAAAA}" presName="leftComposite" presStyleCnt="0"/>
      <dgm:spPr/>
    </dgm:pt>
    <dgm:pt modelId="{FB8AD606-E7F7-41E3-A689-F7969805BFFF}" type="pres">
      <dgm:prSet presAssocID="{DCE3A434-68D6-42F8-B7FA-79AFA0360C3E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C98E69A3-BDC7-43AE-9B93-499F07122D8D}" type="pres">
      <dgm:prSet presAssocID="{DCE3A434-68D6-42F8-B7FA-79AFA0360C3E}" presName="ellipse1" presStyleLbl="vennNode1" presStyleIdx="3" presStyleCnt="8"/>
      <dgm:spPr/>
    </dgm:pt>
    <dgm:pt modelId="{3153D1BC-2AF3-43BB-BC07-BDD1EBC67E99}" type="pres">
      <dgm:prSet presAssocID="{DCE3A434-68D6-42F8-B7FA-79AFA0360C3E}" presName="ellipse2" presStyleLbl="vennNode1" presStyleIdx="4" presStyleCnt="8"/>
      <dgm:spPr/>
    </dgm:pt>
    <dgm:pt modelId="{6B2527B5-7FCC-491F-AFAD-0D2AD7A1CF29}" type="pres">
      <dgm:prSet presAssocID="{9D669761-7F57-4921-ABAB-427B6784B880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F4812725-5874-4483-BF9F-BED9D1EDDEAE}" type="pres">
      <dgm:prSet presAssocID="{9D669761-7F57-4921-ABAB-427B6784B880}" presName="ellipse3" presStyleLbl="vennNode1" presStyleIdx="6" presStyleCnt="8"/>
      <dgm:spPr/>
    </dgm:pt>
    <dgm:pt modelId="{0677B450-304C-4AD5-9933-EBA6D1242877}" type="pres">
      <dgm:prSet presAssocID="{79BF5DDB-86E4-4B3C-9C44-6FBF2909D4B7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F651351-794A-479A-A744-11DE832EFD2D}" type="pres">
      <dgm:prSet presAssocID="{0DFEEF48-4138-47FD-89D0-048C641DAAAA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06D0DE15-4D37-47B8-8C78-0F83CDBD7B4F}" type="pres">
      <dgm:prSet presAssocID="{0DFEEF48-4138-47FD-89D0-048C641DAAAA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97CFDF8-882C-46DC-B753-C8E5C3B55717}" srcId="{D456F249-C0D0-43EC-9150-BF37C0AF874B}" destId="{9D669761-7F57-4921-ABAB-427B6784B880}" srcOrd="1" destOrd="0" parTransId="{6AEA8FEF-2B37-4535-A037-4D205B85BBCD}" sibTransId="{68EB6414-AA8F-4080-81DC-82F75C96A555}"/>
    <dgm:cxn modelId="{4D78BAA6-39F8-4D79-ABE8-BD1CAC3DA9EC}" type="presOf" srcId="{1613BBBB-A437-4E36-8E1A-3DF3629D0E47}" destId="{37513A0E-54EE-47D2-8842-1F790B5DEBBA}" srcOrd="1" destOrd="0" presId="urn:microsoft.com/office/officeart/2009/3/layout/PhasedProcess"/>
    <dgm:cxn modelId="{061F0FD9-8DBC-4B04-B697-9B7763C5FE02}" srcId="{0DFEEF48-4138-47FD-89D0-048C641DAAAA}" destId="{46FF650B-B8CA-40CC-B302-800D5DBED9F1}" srcOrd="2" destOrd="0" parTransId="{FF42FD79-81C0-4F65-96F8-5615BCD0D063}" sibTransId="{52AE09C1-B7BE-49C9-B5EA-60771E313075}"/>
    <dgm:cxn modelId="{4439ECBF-AE4A-4648-8575-627C6F678ED7}" type="presOf" srcId="{6BC6EDFC-8763-4F72-B361-5A4F3BE26E99}" destId="{BB417605-1F62-40D0-8840-C08872F0E8E4}" srcOrd="0" destOrd="0" presId="urn:microsoft.com/office/officeart/2009/3/layout/PhasedProcess"/>
    <dgm:cxn modelId="{CE7FF2AB-9B84-41F5-9981-5A1809DDD785}" type="presOf" srcId="{0DFEEF48-4138-47FD-89D0-048C641DAAAA}" destId="{ED07FF3A-A8E9-4F6E-9BF6-AB96B06E23C6}" srcOrd="0" destOrd="0" presId="urn:microsoft.com/office/officeart/2009/3/layout/PhasedProcess"/>
    <dgm:cxn modelId="{6395EB21-4D0E-4A13-8515-8D687E89A5AB}" srcId="{0DFEEF48-4138-47FD-89D0-048C641DAAAA}" destId="{D456F249-C0D0-43EC-9150-BF37C0AF874B}" srcOrd="0" destOrd="0" parTransId="{D4961417-392A-49AE-9B70-DA471FB819F1}" sibTransId="{1F696C25-9EE7-4009-BA12-56F4D46187DC}"/>
    <dgm:cxn modelId="{EF70BF5F-FAC4-4934-BE48-623913D7E8DA}" type="presOf" srcId="{46FF650B-B8CA-40CC-B302-800D5DBED9F1}" destId="{7B3AC2DD-60D9-4E79-B7FE-7129FB3018E2}" srcOrd="0" destOrd="0" presId="urn:microsoft.com/office/officeart/2009/3/layout/PhasedProcess"/>
    <dgm:cxn modelId="{F312D0C5-AA8A-4648-9CA1-9728E346AA9A}" srcId="{D456F249-C0D0-43EC-9150-BF37C0AF874B}" destId="{79BF5DDB-86E4-4B3C-9C44-6FBF2909D4B7}" srcOrd="2" destOrd="0" parTransId="{B391F121-CC88-4C45-AC6A-54B45C110D12}" sibTransId="{98DAEBF7-ABA3-43E8-9442-240E5B1D5FCD}"/>
    <dgm:cxn modelId="{EB4802C1-C141-4810-912A-D8B9E963FCDD}" type="presOf" srcId="{1613BBBB-A437-4E36-8E1A-3DF3629D0E47}" destId="{368AB890-0705-41B5-8874-1AB4A6A255EB}" srcOrd="0" destOrd="0" presId="urn:microsoft.com/office/officeart/2009/3/layout/PhasedProcess"/>
    <dgm:cxn modelId="{F03B477E-3C0E-478F-905C-9AFD7124DE93}" type="presOf" srcId="{9D669761-7F57-4921-ABAB-427B6784B880}" destId="{6B2527B5-7FCC-491F-AFAD-0D2AD7A1CF29}" srcOrd="0" destOrd="0" presId="urn:microsoft.com/office/officeart/2009/3/layout/PhasedProcess"/>
    <dgm:cxn modelId="{844A2423-C41D-446F-9C07-E7C0FCD7D269}" type="presOf" srcId="{E67186FB-E1FB-4C93-8C69-F35D34FDB43A}" destId="{160857EE-866C-4C67-A942-28B17F904F0D}" srcOrd="0" destOrd="0" presId="urn:microsoft.com/office/officeart/2009/3/layout/PhasedProcess"/>
    <dgm:cxn modelId="{9041EA33-59CC-4D1D-836C-BD2780FF240E}" srcId="{D456F249-C0D0-43EC-9150-BF37C0AF874B}" destId="{DCE3A434-68D6-42F8-B7FA-79AFA0360C3E}" srcOrd="0" destOrd="0" parTransId="{C753AE2A-BE66-4F97-B6F3-7995DC909014}" sibTransId="{A03CF59B-22D2-47B4-80B5-0BEB10E0427C}"/>
    <dgm:cxn modelId="{F3B0D40C-F7C6-426E-9304-749371FED052}" type="presOf" srcId="{E67186FB-E1FB-4C93-8C69-F35D34FDB43A}" destId="{616D1B66-6DE5-4DC7-9A8D-5FA1CC465EE5}" srcOrd="1" destOrd="0" presId="urn:microsoft.com/office/officeart/2009/3/layout/PhasedProcess"/>
    <dgm:cxn modelId="{EDA2569B-01FA-4F15-8FB2-2C50A0E4DA14}" type="presOf" srcId="{D456F249-C0D0-43EC-9150-BF37C0AF874B}" destId="{06D0DE15-4D37-47B8-8C78-0F83CDBD7B4F}" srcOrd="0" destOrd="0" presId="urn:microsoft.com/office/officeart/2009/3/layout/PhasedProcess"/>
    <dgm:cxn modelId="{7F6B9A3D-A020-46DC-8B12-DFA92D607641}" type="presOf" srcId="{DCE3A434-68D6-42F8-B7FA-79AFA0360C3E}" destId="{FB8AD606-E7F7-41E3-A689-F7969805BFFF}" srcOrd="0" destOrd="0" presId="urn:microsoft.com/office/officeart/2009/3/layout/PhasedProcess"/>
    <dgm:cxn modelId="{D57C1623-1356-475C-94BD-0691B1806822}" type="presOf" srcId="{79BF5DDB-86E4-4B3C-9C44-6FBF2909D4B7}" destId="{0677B450-304C-4AD5-9933-EBA6D1242877}" srcOrd="0" destOrd="0" presId="urn:microsoft.com/office/officeart/2009/3/layout/PhasedProcess"/>
    <dgm:cxn modelId="{83AE068B-CF57-475E-8B55-FC610AB9B21F}" srcId="{6BC6EDFC-8763-4F72-B361-5A4F3BE26E99}" destId="{1613BBBB-A437-4E36-8E1A-3DF3629D0E47}" srcOrd="0" destOrd="0" parTransId="{35A329AE-7308-490C-B9A5-929DFEA8B7CD}" sibTransId="{C76ABD35-B20C-49C3-9834-0D3FDF6C3515}"/>
    <dgm:cxn modelId="{E4B8DD3C-F077-4240-B587-DDE6A372DAF6}" type="presOf" srcId="{1B4C3B43-3AFB-413F-B6E8-B9222018C414}" destId="{4F651351-794A-479A-A744-11DE832EFD2D}" srcOrd="0" destOrd="0" presId="urn:microsoft.com/office/officeart/2009/3/layout/PhasedProcess"/>
    <dgm:cxn modelId="{B4DE7530-E53C-4B95-BD42-366A1E5E5772}" srcId="{6BC6EDFC-8763-4F72-B361-5A4F3BE26E99}" destId="{E67186FB-E1FB-4C93-8C69-F35D34FDB43A}" srcOrd="1" destOrd="0" parTransId="{3EA86A17-EA62-4C5A-9D16-3FD541C68D3C}" sibTransId="{93EAE763-22D2-48EC-8920-299E96CAE63A}"/>
    <dgm:cxn modelId="{627971DF-C068-4CAF-ADA1-96461A9D5A8B}" srcId="{46FF650B-B8CA-40CC-B302-800D5DBED9F1}" destId="{1B4C3B43-3AFB-413F-B6E8-B9222018C414}" srcOrd="0" destOrd="0" parTransId="{AF9E4B11-539D-41D0-AA3E-B3566ED19CD1}" sibTransId="{C817E120-1F67-4E22-9541-1AD120619323}"/>
    <dgm:cxn modelId="{95BAF19A-3205-41B3-87B4-1F1402AFE56D}" srcId="{0DFEEF48-4138-47FD-89D0-048C641DAAAA}" destId="{6BC6EDFC-8763-4F72-B361-5A4F3BE26E99}" srcOrd="1" destOrd="0" parTransId="{31A10340-590A-4D27-8AAF-D528B7455A10}" sibTransId="{8DF2312D-5659-46E8-A9AC-2B4EF0260562}"/>
    <dgm:cxn modelId="{86BF14CA-0ACC-4762-ABC5-BD7B27621AA5}" type="presParOf" srcId="{ED07FF3A-A8E9-4F6E-9BF6-AB96B06E23C6}" destId="{761566EB-8260-4F74-9A07-6DDA1B68D066}" srcOrd="0" destOrd="0" presId="urn:microsoft.com/office/officeart/2009/3/layout/PhasedProcess"/>
    <dgm:cxn modelId="{C9C41547-79FC-4B1D-820F-1AA3B2F17C85}" type="presParOf" srcId="{ED07FF3A-A8E9-4F6E-9BF6-AB96B06E23C6}" destId="{67ACC8B3-5F36-42F8-92FE-A22158388F6D}" srcOrd="1" destOrd="0" presId="urn:microsoft.com/office/officeart/2009/3/layout/PhasedProcess"/>
    <dgm:cxn modelId="{5F5E4F79-C767-40DA-AB50-DDEDEA458E97}" type="presParOf" srcId="{ED07FF3A-A8E9-4F6E-9BF6-AB96B06E23C6}" destId="{BB417605-1F62-40D0-8840-C08872F0E8E4}" srcOrd="2" destOrd="0" presId="urn:microsoft.com/office/officeart/2009/3/layout/PhasedProcess"/>
    <dgm:cxn modelId="{FBE601C3-B352-4E01-B941-685281A20AC0}" type="presParOf" srcId="{ED07FF3A-A8E9-4F6E-9BF6-AB96B06E23C6}" destId="{D5FA5CAF-F96C-4254-97E8-64C714C51273}" srcOrd="3" destOrd="0" presId="urn:microsoft.com/office/officeart/2009/3/layout/PhasedProcess"/>
    <dgm:cxn modelId="{E993CFA0-8ED2-499D-867A-AEE866AEA0E2}" type="presParOf" srcId="{ED07FF3A-A8E9-4F6E-9BF6-AB96B06E23C6}" destId="{90ADB76C-F759-4974-996E-45570EB86B9C}" srcOrd="4" destOrd="0" presId="urn:microsoft.com/office/officeart/2009/3/layout/PhasedProcess"/>
    <dgm:cxn modelId="{A1DAC319-E12F-4B26-A36A-7A6B57DA341C}" type="presParOf" srcId="{ED07FF3A-A8E9-4F6E-9BF6-AB96B06E23C6}" destId="{7B3AC2DD-60D9-4E79-B7FE-7129FB3018E2}" srcOrd="5" destOrd="0" presId="urn:microsoft.com/office/officeart/2009/3/layout/PhasedProcess"/>
    <dgm:cxn modelId="{14E12B80-561E-40B8-8CB6-5A69776F8211}" type="presParOf" srcId="{ED07FF3A-A8E9-4F6E-9BF6-AB96B06E23C6}" destId="{A8E2F1EC-DC8D-493F-8F3A-9AAFD2291951}" srcOrd="6" destOrd="0" presId="urn:microsoft.com/office/officeart/2009/3/layout/PhasedProcess"/>
    <dgm:cxn modelId="{57F66FE1-248B-41FE-B3F2-F20EC2E29B85}" type="presParOf" srcId="{A8E2F1EC-DC8D-493F-8F3A-9AAFD2291951}" destId="{368AB890-0705-41B5-8874-1AB4A6A255EB}" srcOrd="0" destOrd="0" presId="urn:microsoft.com/office/officeart/2009/3/layout/PhasedProcess"/>
    <dgm:cxn modelId="{C6730959-4058-4344-AC9D-59EEA08280CF}" type="presParOf" srcId="{A8E2F1EC-DC8D-493F-8F3A-9AAFD2291951}" destId="{37513A0E-54EE-47D2-8842-1F790B5DEBBA}" srcOrd="1" destOrd="0" presId="urn:microsoft.com/office/officeart/2009/3/layout/PhasedProcess"/>
    <dgm:cxn modelId="{E1869912-F602-42CA-B12B-FBC473B346A1}" type="presParOf" srcId="{A8E2F1EC-DC8D-493F-8F3A-9AAFD2291951}" destId="{160857EE-866C-4C67-A942-28B17F904F0D}" srcOrd="2" destOrd="0" presId="urn:microsoft.com/office/officeart/2009/3/layout/PhasedProcess"/>
    <dgm:cxn modelId="{705DDBB3-4C05-4C45-B3D5-9832D88849CE}" type="presParOf" srcId="{A8E2F1EC-DC8D-493F-8F3A-9AAFD2291951}" destId="{616D1B66-6DE5-4DC7-9A8D-5FA1CC465EE5}" srcOrd="3" destOrd="0" presId="urn:microsoft.com/office/officeart/2009/3/layout/PhasedProcess"/>
    <dgm:cxn modelId="{177C19E9-7311-4479-9EB4-C96646EDA679}" type="presParOf" srcId="{ED07FF3A-A8E9-4F6E-9BF6-AB96B06E23C6}" destId="{F03749C4-CF12-4469-9D96-0B879E5495E5}" srcOrd="7" destOrd="0" presId="urn:microsoft.com/office/officeart/2009/3/layout/PhasedProcess"/>
    <dgm:cxn modelId="{A668BDAC-59DF-45D4-BB6D-A1B283E6CCE5}" type="presParOf" srcId="{F03749C4-CF12-4469-9D96-0B879E5495E5}" destId="{FB8AD606-E7F7-41E3-A689-F7969805BFFF}" srcOrd="0" destOrd="0" presId="urn:microsoft.com/office/officeart/2009/3/layout/PhasedProcess"/>
    <dgm:cxn modelId="{118BDF7E-3CA3-4FDB-8A6C-606721E3FE9B}" type="presParOf" srcId="{F03749C4-CF12-4469-9D96-0B879E5495E5}" destId="{C98E69A3-BDC7-43AE-9B93-499F07122D8D}" srcOrd="1" destOrd="0" presId="urn:microsoft.com/office/officeart/2009/3/layout/PhasedProcess"/>
    <dgm:cxn modelId="{38121ED9-A309-4A82-9981-A32A334032AF}" type="presParOf" srcId="{F03749C4-CF12-4469-9D96-0B879E5495E5}" destId="{3153D1BC-2AF3-43BB-BC07-BDD1EBC67E99}" srcOrd="2" destOrd="0" presId="urn:microsoft.com/office/officeart/2009/3/layout/PhasedProcess"/>
    <dgm:cxn modelId="{11D0D62E-0D4F-4A2A-AE76-3A012A2C2943}" type="presParOf" srcId="{F03749C4-CF12-4469-9D96-0B879E5495E5}" destId="{6B2527B5-7FCC-491F-AFAD-0D2AD7A1CF29}" srcOrd="3" destOrd="0" presId="urn:microsoft.com/office/officeart/2009/3/layout/PhasedProcess"/>
    <dgm:cxn modelId="{F41A7637-6592-4BEA-A66E-C2D46C7A8692}" type="presParOf" srcId="{F03749C4-CF12-4469-9D96-0B879E5495E5}" destId="{F4812725-5874-4483-BF9F-BED9D1EDDEAE}" srcOrd="4" destOrd="0" presId="urn:microsoft.com/office/officeart/2009/3/layout/PhasedProcess"/>
    <dgm:cxn modelId="{CD1C49AF-5C2D-4E6F-830D-410C88562D99}" type="presParOf" srcId="{F03749C4-CF12-4469-9D96-0B879E5495E5}" destId="{0677B450-304C-4AD5-9933-EBA6D1242877}" srcOrd="5" destOrd="0" presId="urn:microsoft.com/office/officeart/2009/3/layout/PhasedProcess"/>
    <dgm:cxn modelId="{AE58A644-A3EE-46F6-A315-ADD3D4997ED2}" type="presParOf" srcId="{ED07FF3A-A8E9-4F6E-9BF6-AB96B06E23C6}" destId="{4F651351-794A-479A-A744-11DE832EFD2D}" srcOrd="8" destOrd="0" presId="urn:microsoft.com/office/officeart/2009/3/layout/PhasedProcess"/>
    <dgm:cxn modelId="{2D776838-FDB6-41E4-8E64-6817893A03D9}" type="presParOf" srcId="{ED07FF3A-A8E9-4F6E-9BF6-AB96B06E23C6}" destId="{06D0DE15-4D37-47B8-8C78-0F83CDBD7B4F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2A6EA2-B4F1-42C0-997C-560CB0721AF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C7CB34-4C4D-4235-9D3B-9CA63BD82C35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Produtividade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E0937C6-2F37-460A-B063-7AFD5A9A3378}" type="par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655D7FB-27A5-49AC-9898-6F13FD16A72F}" type="sib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79C51D-DB55-4957-AC5C-E41545B05F49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Equipe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06D2075-AC7B-4EA4-8E6B-5509BF0CA3D8}" type="parTrans" cxnId="{193CDEDF-74BB-4724-9C53-9A6BD13AE88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8EE67C-A296-489F-A6BC-01B3DBAE9BD6}" type="sibTrans" cxnId="{193CDEDF-74BB-4724-9C53-9A6BD13AE880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E1D46B3-2FC8-47CA-B05C-DAFFBECF1DD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Educação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DD05D4C-9D54-49C3-BC28-DE5E53838E46}" type="parTrans" cxnId="{EA927787-8696-46C0-B6D5-729670DDF95B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5AE63D-2EF6-452A-BF6D-F84F41522049}" type="sibTrans" cxnId="{EA927787-8696-46C0-B6D5-729670DDF95B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DD74851-DBB2-49A6-AA00-13E6F6EAE35D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Métodos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BABF54-82A9-48EA-898D-C9E606B4D76D}" type="parTrans" cxnId="{8FD17E1E-4C90-4D7F-A727-1C2FFEAB9391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ECCE110-95C1-40F4-9A40-09997A77946F}" type="sibTrans" cxnId="{8FD17E1E-4C90-4D7F-A727-1C2FFEAB9391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4B368-E21B-459F-93F0-16DA65588BC6}" type="pres">
      <dgm:prSet presAssocID="{C02A6EA2-B4F1-42C0-997C-560CB0721AF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3CAD4E-F3F1-4A5A-9244-8D4278AD1D6B}" type="pres">
      <dgm:prSet presAssocID="{16C7CB34-4C4D-4235-9D3B-9CA63BD82C35}" presName="centerShape" presStyleLbl="node0" presStyleIdx="0" presStyleCnt="1" custScaleX="118730" custScaleY="118730"/>
      <dgm:spPr/>
      <dgm:t>
        <a:bodyPr/>
        <a:lstStyle/>
        <a:p>
          <a:endParaRPr lang="pt-BR"/>
        </a:p>
      </dgm:t>
    </dgm:pt>
    <dgm:pt modelId="{0CB83E25-D8FB-4248-8B91-203AC50F53BC}" type="pres">
      <dgm:prSet presAssocID="{7679C51D-DB55-4957-AC5C-E41545B05F49}" presName="node" presStyleLbl="node1" presStyleIdx="0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7F1094-6B17-4104-9CF6-965CCAC2AB80}" type="pres">
      <dgm:prSet presAssocID="{7679C51D-DB55-4957-AC5C-E41545B05F49}" presName="dummy" presStyleCnt="0"/>
      <dgm:spPr/>
    </dgm:pt>
    <dgm:pt modelId="{B27269A5-AAC4-45F1-898A-BE5563455FFD}" type="pres">
      <dgm:prSet presAssocID="{328EE67C-A296-489F-A6BC-01B3DBAE9BD6}" presName="sibTrans" presStyleLbl="sibTrans2D1" presStyleIdx="0" presStyleCnt="3"/>
      <dgm:spPr/>
      <dgm:t>
        <a:bodyPr/>
        <a:lstStyle/>
        <a:p>
          <a:endParaRPr lang="pt-BR"/>
        </a:p>
      </dgm:t>
    </dgm:pt>
    <dgm:pt modelId="{66FD8796-1A91-438F-8D7F-9E78CC458415}" type="pres">
      <dgm:prSet presAssocID="{7E1D46B3-2FC8-47CA-B05C-DAFFBECF1DDC}" presName="node" presStyleLbl="node1" presStyleIdx="1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B8E10D-6DA2-42E3-839A-2E5AEBB09178}" type="pres">
      <dgm:prSet presAssocID="{7E1D46B3-2FC8-47CA-B05C-DAFFBECF1DDC}" presName="dummy" presStyleCnt="0"/>
      <dgm:spPr/>
    </dgm:pt>
    <dgm:pt modelId="{7D17F766-22C1-4168-BC20-57B11C110007}" type="pres">
      <dgm:prSet presAssocID="{8A5AE63D-2EF6-452A-BF6D-F84F41522049}" presName="sibTrans" presStyleLbl="sibTrans2D1" presStyleIdx="1" presStyleCnt="3"/>
      <dgm:spPr/>
      <dgm:t>
        <a:bodyPr/>
        <a:lstStyle/>
        <a:p>
          <a:endParaRPr lang="pt-BR"/>
        </a:p>
      </dgm:t>
    </dgm:pt>
    <dgm:pt modelId="{2CDACF85-0ACE-4F22-A6A4-0B8443408162}" type="pres">
      <dgm:prSet presAssocID="{ADD74851-DBB2-49A6-AA00-13E6F6EAE35D}" presName="node" presStyleLbl="node1" presStyleIdx="2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9A5A0F-65CD-4820-AEEF-CD2CEC334989}" type="pres">
      <dgm:prSet presAssocID="{ADD74851-DBB2-49A6-AA00-13E6F6EAE35D}" presName="dummy" presStyleCnt="0"/>
      <dgm:spPr/>
    </dgm:pt>
    <dgm:pt modelId="{222804CB-1B3B-43CC-A9CB-01A5E9DF94C3}" type="pres">
      <dgm:prSet presAssocID="{6ECCE110-95C1-40F4-9A40-09997A77946F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58B7D7A3-7D48-4128-ADC3-4C19EAC35910}" type="presOf" srcId="{ADD74851-DBB2-49A6-AA00-13E6F6EAE35D}" destId="{2CDACF85-0ACE-4F22-A6A4-0B8443408162}" srcOrd="0" destOrd="0" presId="urn:microsoft.com/office/officeart/2005/8/layout/radial6"/>
    <dgm:cxn modelId="{147CECB0-E425-42A1-B093-9F684085E5CC}" type="presOf" srcId="{7679C51D-DB55-4957-AC5C-E41545B05F49}" destId="{0CB83E25-D8FB-4248-8B91-203AC50F53BC}" srcOrd="0" destOrd="0" presId="urn:microsoft.com/office/officeart/2005/8/layout/radial6"/>
    <dgm:cxn modelId="{8FD17E1E-4C90-4D7F-A727-1C2FFEAB9391}" srcId="{16C7CB34-4C4D-4235-9D3B-9CA63BD82C35}" destId="{ADD74851-DBB2-49A6-AA00-13E6F6EAE35D}" srcOrd="2" destOrd="0" parTransId="{D1BABF54-82A9-48EA-898D-C9E606B4D76D}" sibTransId="{6ECCE110-95C1-40F4-9A40-09997A77946F}"/>
    <dgm:cxn modelId="{EE7D5625-79CF-4188-9E72-343F61ADA03F}" type="presOf" srcId="{8A5AE63D-2EF6-452A-BF6D-F84F41522049}" destId="{7D17F766-22C1-4168-BC20-57B11C110007}" srcOrd="0" destOrd="0" presId="urn:microsoft.com/office/officeart/2005/8/layout/radial6"/>
    <dgm:cxn modelId="{362B0676-9F17-4217-92CD-AF00EE7C8113}" type="presOf" srcId="{16C7CB34-4C4D-4235-9D3B-9CA63BD82C35}" destId="{263CAD4E-F3F1-4A5A-9244-8D4278AD1D6B}" srcOrd="0" destOrd="0" presId="urn:microsoft.com/office/officeart/2005/8/layout/radial6"/>
    <dgm:cxn modelId="{EA927787-8696-46C0-B6D5-729670DDF95B}" srcId="{16C7CB34-4C4D-4235-9D3B-9CA63BD82C35}" destId="{7E1D46B3-2FC8-47CA-B05C-DAFFBECF1DDC}" srcOrd="1" destOrd="0" parTransId="{DDD05D4C-9D54-49C3-BC28-DE5E53838E46}" sibTransId="{8A5AE63D-2EF6-452A-BF6D-F84F41522049}"/>
    <dgm:cxn modelId="{193CDEDF-74BB-4724-9C53-9A6BD13AE880}" srcId="{16C7CB34-4C4D-4235-9D3B-9CA63BD82C35}" destId="{7679C51D-DB55-4957-AC5C-E41545B05F49}" srcOrd="0" destOrd="0" parTransId="{206D2075-AC7B-4EA4-8E6B-5509BF0CA3D8}" sibTransId="{328EE67C-A296-489F-A6BC-01B3DBAE9BD6}"/>
    <dgm:cxn modelId="{070C8164-79AB-4E07-8CB9-7686B3C7DFCA}" type="presOf" srcId="{C02A6EA2-B4F1-42C0-997C-560CB0721AFF}" destId="{D194B368-E21B-459F-93F0-16DA65588BC6}" srcOrd="0" destOrd="0" presId="urn:microsoft.com/office/officeart/2005/8/layout/radial6"/>
    <dgm:cxn modelId="{E9B406FA-22A2-42D0-A9B1-A401C000A376}" type="presOf" srcId="{7E1D46B3-2FC8-47CA-B05C-DAFFBECF1DDC}" destId="{66FD8796-1A91-438F-8D7F-9E78CC458415}" srcOrd="0" destOrd="0" presId="urn:microsoft.com/office/officeart/2005/8/layout/radial6"/>
    <dgm:cxn modelId="{49A9A503-2048-4730-AB49-2F324FCBC6F2}" type="presOf" srcId="{328EE67C-A296-489F-A6BC-01B3DBAE9BD6}" destId="{B27269A5-AAC4-45F1-898A-BE5563455FFD}" srcOrd="0" destOrd="0" presId="urn:microsoft.com/office/officeart/2005/8/layout/radial6"/>
    <dgm:cxn modelId="{CBB9D48D-8C8B-4B2C-B7A8-EA69E0E11FB6}" type="presOf" srcId="{6ECCE110-95C1-40F4-9A40-09997A77946F}" destId="{222804CB-1B3B-43CC-A9CB-01A5E9DF94C3}" srcOrd="0" destOrd="0" presId="urn:microsoft.com/office/officeart/2005/8/layout/radial6"/>
    <dgm:cxn modelId="{8FAEFA81-E2E7-468C-9196-1544954444F0}" srcId="{C02A6EA2-B4F1-42C0-997C-560CB0721AFF}" destId="{16C7CB34-4C4D-4235-9D3B-9CA63BD82C35}" srcOrd="0" destOrd="0" parTransId="{4E0937C6-2F37-460A-B063-7AFD5A9A3378}" sibTransId="{D655D7FB-27A5-49AC-9898-6F13FD16A72F}"/>
    <dgm:cxn modelId="{491A8616-E521-4C66-99AF-B04A3C55CBA6}" type="presParOf" srcId="{D194B368-E21B-459F-93F0-16DA65588BC6}" destId="{263CAD4E-F3F1-4A5A-9244-8D4278AD1D6B}" srcOrd="0" destOrd="0" presId="urn:microsoft.com/office/officeart/2005/8/layout/radial6"/>
    <dgm:cxn modelId="{CD95F471-B436-45B0-A7AC-E0A41AD8A968}" type="presParOf" srcId="{D194B368-E21B-459F-93F0-16DA65588BC6}" destId="{0CB83E25-D8FB-4248-8B91-203AC50F53BC}" srcOrd="1" destOrd="0" presId="urn:microsoft.com/office/officeart/2005/8/layout/radial6"/>
    <dgm:cxn modelId="{882D94A2-4C93-430A-A83B-28573D064554}" type="presParOf" srcId="{D194B368-E21B-459F-93F0-16DA65588BC6}" destId="{D47F1094-6B17-4104-9CF6-965CCAC2AB80}" srcOrd="2" destOrd="0" presId="urn:microsoft.com/office/officeart/2005/8/layout/radial6"/>
    <dgm:cxn modelId="{11BC80FF-2937-456A-9713-DF6D376D4C33}" type="presParOf" srcId="{D194B368-E21B-459F-93F0-16DA65588BC6}" destId="{B27269A5-AAC4-45F1-898A-BE5563455FFD}" srcOrd="3" destOrd="0" presId="urn:microsoft.com/office/officeart/2005/8/layout/radial6"/>
    <dgm:cxn modelId="{DA97A694-A12E-44D8-8641-68F7C0F5DEC2}" type="presParOf" srcId="{D194B368-E21B-459F-93F0-16DA65588BC6}" destId="{66FD8796-1A91-438F-8D7F-9E78CC458415}" srcOrd="4" destOrd="0" presId="urn:microsoft.com/office/officeart/2005/8/layout/radial6"/>
    <dgm:cxn modelId="{CDBBAAB0-AD71-482B-ACE2-1E9D6175EF14}" type="presParOf" srcId="{D194B368-E21B-459F-93F0-16DA65588BC6}" destId="{A9B8E10D-6DA2-42E3-839A-2E5AEBB09178}" srcOrd="5" destOrd="0" presId="urn:microsoft.com/office/officeart/2005/8/layout/radial6"/>
    <dgm:cxn modelId="{A8F09A48-A587-4F47-93BA-DFBC91836270}" type="presParOf" srcId="{D194B368-E21B-459F-93F0-16DA65588BC6}" destId="{7D17F766-22C1-4168-BC20-57B11C110007}" srcOrd="6" destOrd="0" presId="urn:microsoft.com/office/officeart/2005/8/layout/radial6"/>
    <dgm:cxn modelId="{6225EA79-A0BA-4EC6-9AFE-67758E04515A}" type="presParOf" srcId="{D194B368-E21B-459F-93F0-16DA65588BC6}" destId="{2CDACF85-0ACE-4F22-A6A4-0B8443408162}" srcOrd="7" destOrd="0" presId="urn:microsoft.com/office/officeart/2005/8/layout/radial6"/>
    <dgm:cxn modelId="{C410E41C-7EDB-493A-B318-7161E0A51775}" type="presParOf" srcId="{D194B368-E21B-459F-93F0-16DA65588BC6}" destId="{259A5A0F-65CD-4820-AEEF-CD2CEC334989}" srcOrd="8" destOrd="0" presId="urn:microsoft.com/office/officeart/2005/8/layout/radial6"/>
    <dgm:cxn modelId="{B35E9114-1209-44D4-8920-2BE6A15BD61D}" type="presParOf" srcId="{D194B368-E21B-459F-93F0-16DA65588BC6}" destId="{222804CB-1B3B-43CC-A9CB-01A5E9DF94C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2A6EA2-B4F1-42C0-997C-560CB0721AF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C7CB34-4C4D-4235-9D3B-9CA63BD82C35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Produtividade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E0937C6-2F37-460A-B063-7AFD5A9A3378}" type="par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655D7FB-27A5-49AC-9898-6F13FD16A72F}" type="sib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79C51D-DB55-4957-AC5C-E41545B05F49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Equipe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06D2075-AC7B-4EA4-8E6B-5509BF0CA3D8}" type="parTrans" cxnId="{193CDEDF-74BB-4724-9C53-9A6BD13AE88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8EE67C-A296-489F-A6BC-01B3DBAE9BD6}" type="sibTrans" cxnId="{193CDEDF-74BB-4724-9C53-9A6BD13AE880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E1D46B3-2FC8-47CA-B05C-DAFFBECF1DD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Educação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DD05D4C-9D54-49C3-BC28-DE5E53838E46}" type="parTrans" cxnId="{EA927787-8696-46C0-B6D5-729670DDF95B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5AE63D-2EF6-452A-BF6D-F84F41522049}" type="sibTrans" cxnId="{EA927787-8696-46C0-B6D5-729670DDF95B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DD74851-DBB2-49A6-AA00-13E6F6EAE35D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Métodos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BABF54-82A9-48EA-898D-C9E606B4D76D}" type="parTrans" cxnId="{8FD17E1E-4C90-4D7F-A727-1C2FFEAB9391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ECCE110-95C1-40F4-9A40-09997A77946F}" type="sibTrans" cxnId="{8FD17E1E-4C90-4D7F-A727-1C2FFEAB9391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4B368-E21B-459F-93F0-16DA65588BC6}" type="pres">
      <dgm:prSet presAssocID="{C02A6EA2-B4F1-42C0-997C-560CB0721AF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3CAD4E-F3F1-4A5A-9244-8D4278AD1D6B}" type="pres">
      <dgm:prSet presAssocID="{16C7CB34-4C4D-4235-9D3B-9CA63BD82C35}" presName="centerShape" presStyleLbl="node0" presStyleIdx="0" presStyleCnt="1" custScaleX="118730" custScaleY="118730"/>
      <dgm:spPr/>
      <dgm:t>
        <a:bodyPr/>
        <a:lstStyle/>
        <a:p>
          <a:endParaRPr lang="pt-BR"/>
        </a:p>
      </dgm:t>
    </dgm:pt>
    <dgm:pt modelId="{0CB83E25-D8FB-4248-8B91-203AC50F53BC}" type="pres">
      <dgm:prSet presAssocID="{7679C51D-DB55-4957-AC5C-E41545B05F49}" presName="node" presStyleLbl="node1" presStyleIdx="0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7F1094-6B17-4104-9CF6-965CCAC2AB80}" type="pres">
      <dgm:prSet presAssocID="{7679C51D-DB55-4957-AC5C-E41545B05F49}" presName="dummy" presStyleCnt="0"/>
      <dgm:spPr/>
    </dgm:pt>
    <dgm:pt modelId="{B27269A5-AAC4-45F1-898A-BE5563455FFD}" type="pres">
      <dgm:prSet presAssocID="{328EE67C-A296-489F-A6BC-01B3DBAE9BD6}" presName="sibTrans" presStyleLbl="sibTrans2D1" presStyleIdx="0" presStyleCnt="3"/>
      <dgm:spPr/>
      <dgm:t>
        <a:bodyPr/>
        <a:lstStyle/>
        <a:p>
          <a:endParaRPr lang="pt-BR"/>
        </a:p>
      </dgm:t>
    </dgm:pt>
    <dgm:pt modelId="{66FD8796-1A91-438F-8D7F-9E78CC458415}" type="pres">
      <dgm:prSet presAssocID="{7E1D46B3-2FC8-47CA-B05C-DAFFBECF1DDC}" presName="node" presStyleLbl="node1" presStyleIdx="1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B8E10D-6DA2-42E3-839A-2E5AEBB09178}" type="pres">
      <dgm:prSet presAssocID="{7E1D46B3-2FC8-47CA-B05C-DAFFBECF1DDC}" presName="dummy" presStyleCnt="0"/>
      <dgm:spPr/>
    </dgm:pt>
    <dgm:pt modelId="{7D17F766-22C1-4168-BC20-57B11C110007}" type="pres">
      <dgm:prSet presAssocID="{8A5AE63D-2EF6-452A-BF6D-F84F41522049}" presName="sibTrans" presStyleLbl="sibTrans2D1" presStyleIdx="1" presStyleCnt="3"/>
      <dgm:spPr/>
      <dgm:t>
        <a:bodyPr/>
        <a:lstStyle/>
        <a:p>
          <a:endParaRPr lang="pt-BR"/>
        </a:p>
      </dgm:t>
    </dgm:pt>
    <dgm:pt modelId="{2CDACF85-0ACE-4F22-A6A4-0B8443408162}" type="pres">
      <dgm:prSet presAssocID="{ADD74851-DBB2-49A6-AA00-13E6F6EAE35D}" presName="node" presStyleLbl="node1" presStyleIdx="2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9A5A0F-65CD-4820-AEEF-CD2CEC334989}" type="pres">
      <dgm:prSet presAssocID="{ADD74851-DBB2-49A6-AA00-13E6F6EAE35D}" presName="dummy" presStyleCnt="0"/>
      <dgm:spPr/>
    </dgm:pt>
    <dgm:pt modelId="{222804CB-1B3B-43CC-A9CB-01A5E9DF94C3}" type="pres">
      <dgm:prSet presAssocID="{6ECCE110-95C1-40F4-9A40-09997A77946F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707435EE-DD2F-4906-8700-869D66652989}" type="presOf" srcId="{6ECCE110-95C1-40F4-9A40-09997A77946F}" destId="{222804CB-1B3B-43CC-A9CB-01A5E9DF94C3}" srcOrd="0" destOrd="0" presId="urn:microsoft.com/office/officeart/2005/8/layout/radial6"/>
    <dgm:cxn modelId="{E2EA33A9-C103-4EC3-9DC4-B7EB5DFF583A}" type="presOf" srcId="{ADD74851-DBB2-49A6-AA00-13E6F6EAE35D}" destId="{2CDACF85-0ACE-4F22-A6A4-0B8443408162}" srcOrd="0" destOrd="0" presId="urn:microsoft.com/office/officeart/2005/8/layout/radial6"/>
    <dgm:cxn modelId="{E4B21534-C198-4E7D-88E0-A53C307798FA}" type="presOf" srcId="{7679C51D-DB55-4957-AC5C-E41545B05F49}" destId="{0CB83E25-D8FB-4248-8B91-203AC50F53BC}" srcOrd="0" destOrd="0" presId="urn:microsoft.com/office/officeart/2005/8/layout/radial6"/>
    <dgm:cxn modelId="{7EAFD7C8-9D2B-4118-96A8-A0734089EAFA}" type="presOf" srcId="{16C7CB34-4C4D-4235-9D3B-9CA63BD82C35}" destId="{263CAD4E-F3F1-4A5A-9244-8D4278AD1D6B}" srcOrd="0" destOrd="0" presId="urn:microsoft.com/office/officeart/2005/8/layout/radial6"/>
    <dgm:cxn modelId="{3BD52AC6-F251-4005-8F30-FCC53B98A57B}" type="presOf" srcId="{328EE67C-A296-489F-A6BC-01B3DBAE9BD6}" destId="{B27269A5-AAC4-45F1-898A-BE5563455FFD}" srcOrd="0" destOrd="0" presId="urn:microsoft.com/office/officeart/2005/8/layout/radial6"/>
    <dgm:cxn modelId="{326C13C8-7B8F-4DF4-A190-1B955F66B0E4}" type="presOf" srcId="{C02A6EA2-B4F1-42C0-997C-560CB0721AFF}" destId="{D194B368-E21B-459F-93F0-16DA65588BC6}" srcOrd="0" destOrd="0" presId="urn:microsoft.com/office/officeart/2005/8/layout/radial6"/>
    <dgm:cxn modelId="{65D5D568-6E42-4622-9975-38EBDBB476A2}" type="presOf" srcId="{7E1D46B3-2FC8-47CA-B05C-DAFFBECF1DDC}" destId="{66FD8796-1A91-438F-8D7F-9E78CC458415}" srcOrd="0" destOrd="0" presId="urn:microsoft.com/office/officeart/2005/8/layout/radial6"/>
    <dgm:cxn modelId="{12AE51EC-DA1F-4DE8-997A-8D820F404572}" type="presOf" srcId="{8A5AE63D-2EF6-452A-BF6D-F84F41522049}" destId="{7D17F766-22C1-4168-BC20-57B11C110007}" srcOrd="0" destOrd="0" presId="urn:microsoft.com/office/officeart/2005/8/layout/radial6"/>
    <dgm:cxn modelId="{EA927787-8696-46C0-B6D5-729670DDF95B}" srcId="{16C7CB34-4C4D-4235-9D3B-9CA63BD82C35}" destId="{7E1D46B3-2FC8-47CA-B05C-DAFFBECF1DDC}" srcOrd="1" destOrd="0" parTransId="{DDD05D4C-9D54-49C3-BC28-DE5E53838E46}" sibTransId="{8A5AE63D-2EF6-452A-BF6D-F84F41522049}"/>
    <dgm:cxn modelId="{8FD17E1E-4C90-4D7F-A727-1C2FFEAB9391}" srcId="{16C7CB34-4C4D-4235-9D3B-9CA63BD82C35}" destId="{ADD74851-DBB2-49A6-AA00-13E6F6EAE35D}" srcOrd="2" destOrd="0" parTransId="{D1BABF54-82A9-48EA-898D-C9E606B4D76D}" sibTransId="{6ECCE110-95C1-40F4-9A40-09997A77946F}"/>
    <dgm:cxn modelId="{193CDEDF-74BB-4724-9C53-9A6BD13AE880}" srcId="{16C7CB34-4C4D-4235-9D3B-9CA63BD82C35}" destId="{7679C51D-DB55-4957-AC5C-E41545B05F49}" srcOrd="0" destOrd="0" parTransId="{206D2075-AC7B-4EA4-8E6B-5509BF0CA3D8}" sibTransId="{328EE67C-A296-489F-A6BC-01B3DBAE9BD6}"/>
    <dgm:cxn modelId="{8FAEFA81-E2E7-468C-9196-1544954444F0}" srcId="{C02A6EA2-B4F1-42C0-997C-560CB0721AFF}" destId="{16C7CB34-4C4D-4235-9D3B-9CA63BD82C35}" srcOrd="0" destOrd="0" parTransId="{4E0937C6-2F37-460A-B063-7AFD5A9A3378}" sibTransId="{D655D7FB-27A5-49AC-9898-6F13FD16A72F}"/>
    <dgm:cxn modelId="{B3F47819-42ED-4E3C-865B-BC83899C366E}" type="presParOf" srcId="{D194B368-E21B-459F-93F0-16DA65588BC6}" destId="{263CAD4E-F3F1-4A5A-9244-8D4278AD1D6B}" srcOrd="0" destOrd="0" presId="urn:microsoft.com/office/officeart/2005/8/layout/radial6"/>
    <dgm:cxn modelId="{5F9349B8-774D-4DB7-AD23-69D6486B3F03}" type="presParOf" srcId="{D194B368-E21B-459F-93F0-16DA65588BC6}" destId="{0CB83E25-D8FB-4248-8B91-203AC50F53BC}" srcOrd="1" destOrd="0" presId="urn:microsoft.com/office/officeart/2005/8/layout/radial6"/>
    <dgm:cxn modelId="{57F50275-7FD3-4AF6-BF5F-7CEB35646DF6}" type="presParOf" srcId="{D194B368-E21B-459F-93F0-16DA65588BC6}" destId="{D47F1094-6B17-4104-9CF6-965CCAC2AB80}" srcOrd="2" destOrd="0" presId="urn:microsoft.com/office/officeart/2005/8/layout/radial6"/>
    <dgm:cxn modelId="{FF92D1DD-6C45-4EF0-80A3-2934FEA3FDAC}" type="presParOf" srcId="{D194B368-E21B-459F-93F0-16DA65588BC6}" destId="{B27269A5-AAC4-45F1-898A-BE5563455FFD}" srcOrd="3" destOrd="0" presId="urn:microsoft.com/office/officeart/2005/8/layout/radial6"/>
    <dgm:cxn modelId="{B95560EC-372A-423A-AF05-4E2EEDBE8540}" type="presParOf" srcId="{D194B368-E21B-459F-93F0-16DA65588BC6}" destId="{66FD8796-1A91-438F-8D7F-9E78CC458415}" srcOrd="4" destOrd="0" presId="urn:microsoft.com/office/officeart/2005/8/layout/radial6"/>
    <dgm:cxn modelId="{9C1096C8-A609-4184-90B6-E80DE5715126}" type="presParOf" srcId="{D194B368-E21B-459F-93F0-16DA65588BC6}" destId="{A9B8E10D-6DA2-42E3-839A-2E5AEBB09178}" srcOrd="5" destOrd="0" presId="urn:microsoft.com/office/officeart/2005/8/layout/radial6"/>
    <dgm:cxn modelId="{CDE53169-CF94-4009-A5B7-AA338634B0C3}" type="presParOf" srcId="{D194B368-E21B-459F-93F0-16DA65588BC6}" destId="{7D17F766-22C1-4168-BC20-57B11C110007}" srcOrd="6" destOrd="0" presId="urn:microsoft.com/office/officeart/2005/8/layout/radial6"/>
    <dgm:cxn modelId="{3D47E21F-C1BB-4ABB-8478-A5C5D1DB9EE9}" type="presParOf" srcId="{D194B368-E21B-459F-93F0-16DA65588BC6}" destId="{2CDACF85-0ACE-4F22-A6A4-0B8443408162}" srcOrd="7" destOrd="0" presId="urn:microsoft.com/office/officeart/2005/8/layout/radial6"/>
    <dgm:cxn modelId="{35B988BA-FD66-4F60-8A15-4CCD1BCCC632}" type="presParOf" srcId="{D194B368-E21B-459F-93F0-16DA65588BC6}" destId="{259A5A0F-65CD-4820-AEEF-CD2CEC334989}" srcOrd="8" destOrd="0" presId="urn:microsoft.com/office/officeart/2005/8/layout/radial6"/>
    <dgm:cxn modelId="{6810A06A-F76E-4064-9660-8D22D529908A}" type="presParOf" srcId="{D194B368-E21B-459F-93F0-16DA65588BC6}" destId="{222804CB-1B3B-43CC-A9CB-01A5E9DF94C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2A6EA2-B4F1-42C0-997C-560CB0721AF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C7CB34-4C4D-4235-9D3B-9CA63BD82C35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Produtividade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E0937C6-2F37-460A-B063-7AFD5A9A3378}" type="par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655D7FB-27A5-49AC-9898-6F13FD16A72F}" type="sib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79C51D-DB55-4957-AC5C-E41545B05F49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Equipe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06D2075-AC7B-4EA4-8E6B-5509BF0CA3D8}" type="parTrans" cxnId="{193CDEDF-74BB-4724-9C53-9A6BD13AE88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8EE67C-A296-489F-A6BC-01B3DBAE9BD6}" type="sibTrans" cxnId="{193CDEDF-74BB-4724-9C53-9A6BD13AE880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E1D46B3-2FC8-47CA-B05C-DAFFBECF1DD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Educação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DD05D4C-9D54-49C3-BC28-DE5E53838E46}" type="parTrans" cxnId="{EA927787-8696-46C0-B6D5-729670DDF95B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5AE63D-2EF6-452A-BF6D-F84F41522049}" type="sibTrans" cxnId="{EA927787-8696-46C0-B6D5-729670DDF95B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DD74851-DBB2-49A6-AA00-13E6F6EAE35D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Métodos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BABF54-82A9-48EA-898D-C9E606B4D76D}" type="parTrans" cxnId="{8FD17E1E-4C90-4D7F-A727-1C2FFEAB9391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ECCE110-95C1-40F4-9A40-09997A77946F}" type="sibTrans" cxnId="{8FD17E1E-4C90-4D7F-A727-1C2FFEAB9391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4B368-E21B-459F-93F0-16DA65588BC6}" type="pres">
      <dgm:prSet presAssocID="{C02A6EA2-B4F1-42C0-997C-560CB0721AF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3CAD4E-F3F1-4A5A-9244-8D4278AD1D6B}" type="pres">
      <dgm:prSet presAssocID="{16C7CB34-4C4D-4235-9D3B-9CA63BD82C35}" presName="centerShape" presStyleLbl="node0" presStyleIdx="0" presStyleCnt="1" custScaleX="118730" custScaleY="118730"/>
      <dgm:spPr/>
      <dgm:t>
        <a:bodyPr/>
        <a:lstStyle/>
        <a:p>
          <a:endParaRPr lang="pt-BR"/>
        </a:p>
      </dgm:t>
    </dgm:pt>
    <dgm:pt modelId="{0CB83E25-D8FB-4248-8B91-203AC50F53BC}" type="pres">
      <dgm:prSet presAssocID="{7679C51D-DB55-4957-AC5C-E41545B05F49}" presName="node" presStyleLbl="node1" presStyleIdx="0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7F1094-6B17-4104-9CF6-965CCAC2AB80}" type="pres">
      <dgm:prSet presAssocID="{7679C51D-DB55-4957-AC5C-E41545B05F49}" presName="dummy" presStyleCnt="0"/>
      <dgm:spPr/>
    </dgm:pt>
    <dgm:pt modelId="{B27269A5-AAC4-45F1-898A-BE5563455FFD}" type="pres">
      <dgm:prSet presAssocID="{328EE67C-A296-489F-A6BC-01B3DBAE9BD6}" presName="sibTrans" presStyleLbl="sibTrans2D1" presStyleIdx="0" presStyleCnt="3"/>
      <dgm:spPr/>
      <dgm:t>
        <a:bodyPr/>
        <a:lstStyle/>
        <a:p>
          <a:endParaRPr lang="pt-BR"/>
        </a:p>
      </dgm:t>
    </dgm:pt>
    <dgm:pt modelId="{66FD8796-1A91-438F-8D7F-9E78CC458415}" type="pres">
      <dgm:prSet presAssocID="{7E1D46B3-2FC8-47CA-B05C-DAFFBECF1DDC}" presName="node" presStyleLbl="node1" presStyleIdx="1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B8E10D-6DA2-42E3-839A-2E5AEBB09178}" type="pres">
      <dgm:prSet presAssocID="{7E1D46B3-2FC8-47CA-B05C-DAFFBECF1DDC}" presName="dummy" presStyleCnt="0"/>
      <dgm:spPr/>
    </dgm:pt>
    <dgm:pt modelId="{7D17F766-22C1-4168-BC20-57B11C110007}" type="pres">
      <dgm:prSet presAssocID="{8A5AE63D-2EF6-452A-BF6D-F84F41522049}" presName="sibTrans" presStyleLbl="sibTrans2D1" presStyleIdx="1" presStyleCnt="3"/>
      <dgm:spPr/>
      <dgm:t>
        <a:bodyPr/>
        <a:lstStyle/>
        <a:p>
          <a:endParaRPr lang="pt-BR"/>
        </a:p>
      </dgm:t>
    </dgm:pt>
    <dgm:pt modelId="{2CDACF85-0ACE-4F22-A6A4-0B8443408162}" type="pres">
      <dgm:prSet presAssocID="{ADD74851-DBB2-49A6-AA00-13E6F6EAE35D}" presName="node" presStyleLbl="node1" presStyleIdx="2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9A5A0F-65CD-4820-AEEF-CD2CEC334989}" type="pres">
      <dgm:prSet presAssocID="{ADD74851-DBB2-49A6-AA00-13E6F6EAE35D}" presName="dummy" presStyleCnt="0"/>
      <dgm:spPr/>
    </dgm:pt>
    <dgm:pt modelId="{222804CB-1B3B-43CC-A9CB-01A5E9DF94C3}" type="pres">
      <dgm:prSet presAssocID="{6ECCE110-95C1-40F4-9A40-09997A77946F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CD249DB4-11FF-448B-9F06-251645F8B409}" type="presOf" srcId="{7E1D46B3-2FC8-47CA-B05C-DAFFBECF1DDC}" destId="{66FD8796-1A91-438F-8D7F-9E78CC458415}" srcOrd="0" destOrd="0" presId="urn:microsoft.com/office/officeart/2005/8/layout/radial6"/>
    <dgm:cxn modelId="{32403F67-39E0-43E6-82D2-D2D72DA421DD}" type="presOf" srcId="{16C7CB34-4C4D-4235-9D3B-9CA63BD82C35}" destId="{263CAD4E-F3F1-4A5A-9244-8D4278AD1D6B}" srcOrd="0" destOrd="0" presId="urn:microsoft.com/office/officeart/2005/8/layout/radial6"/>
    <dgm:cxn modelId="{11F2EF00-CB30-47FC-AD81-30E12CC01DD6}" type="presOf" srcId="{7679C51D-DB55-4957-AC5C-E41545B05F49}" destId="{0CB83E25-D8FB-4248-8B91-203AC50F53BC}" srcOrd="0" destOrd="0" presId="urn:microsoft.com/office/officeart/2005/8/layout/radial6"/>
    <dgm:cxn modelId="{E92611FB-19B6-493A-87CB-3BCAB86E3FEA}" type="presOf" srcId="{6ECCE110-95C1-40F4-9A40-09997A77946F}" destId="{222804CB-1B3B-43CC-A9CB-01A5E9DF94C3}" srcOrd="0" destOrd="0" presId="urn:microsoft.com/office/officeart/2005/8/layout/radial6"/>
    <dgm:cxn modelId="{E2CDF1C9-DBC6-4909-8DA2-E16B5632245E}" type="presOf" srcId="{328EE67C-A296-489F-A6BC-01B3DBAE9BD6}" destId="{B27269A5-AAC4-45F1-898A-BE5563455FFD}" srcOrd="0" destOrd="0" presId="urn:microsoft.com/office/officeart/2005/8/layout/radial6"/>
    <dgm:cxn modelId="{7589FAB5-BEE7-4421-94F8-234116C07E3F}" type="presOf" srcId="{C02A6EA2-B4F1-42C0-997C-560CB0721AFF}" destId="{D194B368-E21B-459F-93F0-16DA65588BC6}" srcOrd="0" destOrd="0" presId="urn:microsoft.com/office/officeart/2005/8/layout/radial6"/>
    <dgm:cxn modelId="{EA927787-8696-46C0-B6D5-729670DDF95B}" srcId="{16C7CB34-4C4D-4235-9D3B-9CA63BD82C35}" destId="{7E1D46B3-2FC8-47CA-B05C-DAFFBECF1DDC}" srcOrd="1" destOrd="0" parTransId="{DDD05D4C-9D54-49C3-BC28-DE5E53838E46}" sibTransId="{8A5AE63D-2EF6-452A-BF6D-F84F41522049}"/>
    <dgm:cxn modelId="{8FD17E1E-4C90-4D7F-A727-1C2FFEAB9391}" srcId="{16C7CB34-4C4D-4235-9D3B-9CA63BD82C35}" destId="{ADD74851-DBB2-49A6-AA00-13E6F6EAE35D}" srcOrd="2" destOrd="0" parTransId="{D1BABF54-82A9-48EA-898D-C9E606B4D76D}" sibTransId="{6ECCE110-95C1-40F4-9A40-09997A77946F}"/>
    <dgm:cxn modelId="{46F8E590-8DD2-4CC3-BC0D-0A3996740418}" type="presOf" srcId="{8A5AE63D-2EF6-452A-BF6D-F84F41522049}" destId="{7D17F766-22C1-4168-BC20-57B11C110007}" srcOrd="0" destOrd="0" presId="urn:microsoft.com/office/officeart/2005/8/layout/radial6"/>
    <dgm:cxn modelId="{A1726DB3-8B2A-47F5-8521-C5A8C63D0FD3}" type="presOf" srcId="{ADD74851-DBB2-49A6-AA00-13E6F6EAE35D}" destId="{2CDACF85-0ACE-4F22-A6A4-0B8443408162}" srcOrd="0" destOrd="0" presId="urn:microsoft.com/office/officeart/2005/8/layout/radial6"/>
    <dgm:cxn modelId="{193CDEDF-74BB-4724-9C53-9A6BD13AE880}" srcId="{16C7CB34-4C4D-4235-9D3B-9CA63BD82C35}" destId="{7679C51D-DB55-4957-AC5C-E41545B05F49}" srcOrd="0" destOrd="0" parTransId="{206D2075-AC7B-4EA4-8E6B-5509BF0CA3D8}" sibTransId="{328EE67C-A296-489F-A6BC-01B3DBAE9BD6}"/>
    <dgm:cxn modelId="{8FAEFA81-E2E7-468C-9196-1544954444F0}" srcId="{C02A6EA2-B4F1-42C0-997C-560CB0721AFF}" destId="{16C7CB34-4C4D-4235-9D3B-9CA63BD82C35}" srcOrd="0" destOrd="0" parTransId="{4E0937C6-2F37-460A-B063-7AFD5A9A3378}" sibTransId="{D655D7FB-27A5-49AC-9898-6F13FD16A72F}"/>
    <dgm:cxn modelId="{2972A5BF-6736-4DBA-A239-3F10C6C549CD}" type="presParOf" srcId="{D194B368-E21B-459F-93F0-16DA65588BC6}" destId="{263CAD4E-F3F1-4A5A-9244-8D4278AD1D6B}" srcOrd="0" destOrd="0" presId="urn:microsoft.com/office/officeart/2005/8/layout/radial6"/>
    <dgm:cxn modelId="{7D8F2667-F6F7-4B54-B60A-253B0BF89766}" type="presParOf" srcId="{D194B368-E21B-459F-93F0-16DA65588BC6}" destId="{0CB83E25-D8FB-4248-8B91-203AC50F53BC}" srcOrd="1" destOrd="0" presId="urn:microsoft.com/office/officeart/2005/8/layout/radial6"/>
    <dgm:cxn modelId="{F82B456F-4813-49A3-98FC-9139DD41C395}" type="presParOf" srcId="{D194B368-E21B-459F-93F0-16DA65588BC6}" destId="{D47F1094-6B17-4104-9CF6-965CCAC2AB80}" srcOrd="2" destOrd="0" presId="urn:microsoft.com/office/officeart/2005/8/layout/radial6"/>
    <dgm:cxn modelId="{DC503F52-CBFB-407A-A605-0721E5611321}" type="presParOf" srcId="{D194B368-E21B-459F-93F0-16DA65588BC6}" destId="{B27269A5-AAC4-45F1-898A-BE5563455FFD}" srcOrd="3" destOrd="0" presId="urn:microsoft.com/office/officeart/2005/8/layout/radial6"/>
    <dgm:cxn modelId="{2E7D0CB0-E232-47DC-8081-8DA17BB75A76}" type="presParOf" srcId="{D194B368-E21B-459F-93F0-16DA65588BC6}" destId="{66FD8796-1A91-438F-8D7F-9E78CC458415}" srcOrd="4" destOrd="0" presId="urn:microsoft.com/office/officeart/2005/8/layout/radial6"/>
    <dgm:cxn modelId="{F7F48F21-58C4-4825-AF62-9201B68FF945}" type="presParOf" srcId="{D194B368-E21B-459F-93F0-16DA65588BC6}" destId="{A9B8E10D-6DA2-42E3-839A-2E5AEBB09178}" srcOrd="5" destOrd="0" presId="urn:microsoft.com/office/officeart/2005/8/layout/radial6"/>
    <dgm:cxn modelId="{25AD864E-BF15-494D-A733-536D5FE976C3}" type="presParOf" srcId="{D194B368-E21B-459F-93F0-16DA65588BC6}" destId="{7D17F766-22C1-4168-BC20-57B11C110007}" srcOrd="6" destOrd="0" presId="urn:microsoft.com/office/officeart/2005/8/layout/radial6"/>
    <dgm:cxn modelId="{2B221AB3-8EE0-4361-B7F4-F6698FEDB6DE}" type="presParOf" srcId="{D194B368-E21B-459F-93F0-16DA65588BC6}" destId="{2CDACF85-0ACE-4F22-A6A4-0B8443408162}" srcOrd="7" destOrd="0" presId="urn:microsoft.com/office/officeart/2005/8/layout/radial6"/>
    <dgm:cxn modelId="{79DA7A51-B9BD-4435-9EB5-672AF26BD607}" type="presParOf" srcId="{D194B368-E21B-459F-93F0-16DA65588BC6}" destId="{259A5A0F-65CD-4820-AEEF-CD2CEC334989}" srcOrd="8" destOrd="0" presId="urn:microsoft.com/office/officeart/2005/8/layout/radial6"/>
    <dgm:cxn modelId="{916A08A2-48D6-4C48-A7D3-F04364ADA200}" type="presParOf" srcId="{D194B368-E21B-459F-93F0-16DA65588BC6}" destId="{222804CB-1B3B-43CC-A9CB-01A5E9DF94C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02A6EA2-B4F1-42C0-997C-560CB0721AF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C7CB34-4C4D-4235-9D3B-9CA63BD82C35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Produtividade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E0937C6-2F37-460A-B063-7AFD5A9A3378}" type="par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655D7FB-27A5-49AC-9898-6F13FD16A72F}" type="sibTrans" cxnId="{8FAEFA81-E2E7-468C-9196-1544954444F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679C51D-DB55-4957-AC5C-E41545B05F49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Equipe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06D2075-AC7B-4EA4-8E6B-5509BF0CA3D8}" type="parTrans" cxnId="{193CDEDF-74BB-4724-9C53-9A6BD13AE880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8EE67C-A296-489F-A6BC-01B3DBAE9BD6}" type="sibTrans" cxnId="{193CDEDF-74BB-4724-9C53-9A6BD13AE880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E1D46B3-2FC8-47CA-B05C-DAFFBECF1DD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Educação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DD05D4C-9D54-49C3-BC28-DE5E53838E46}" type="parTrans" cxnId="{EA927787-8696-46C0-B6D5-729670DDF95B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A5AE63D-2EF6-452A-BF6D-F84F41522049}" type="sibTrans" cxnId="{EA927787-8696-46C0-B6D5-729670DDF95B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DD74851-DBB2-49A6-AA00-13E6F6EAE35D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pt-BR" sz="1600" b="1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Métodos</a:t>
          </a:r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BABF54-82A9-48EA-898D-C9E606B4D76D}" type="parTrans" cxnId="{8FD17E1E-4C90-4D7F-A727-1C2FFEAB9391}">
      <dgm:prSet/>
      <dgm:spPr/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6ECCE110-95C1-40F4-9A40-09997A77946F}" type="sibTrans" cxnId="{8FD17E1E-4C90-4D7F-A727-1C2FFEAB9391}">
      <dgm:prSet/>
      <dgm:spPr>
        <a:solidFill>
          <a:srgbClr val="FFFF66"/>
        </a:solidFill>
      </dgm:spPr>
      <dgm:t>
        <a:bodyPr/>
        <a:lstStyle/>
        <a:p>
          <a:endParaRPr lang="pt-BR" sz="1600" b="1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D194B368-E21B-459F-93F0-16DA65588BC6}" type="pres">
      <dgm:prSet presAssocID="{C02A6EA2-B4F1-42C0-997C-560CB0721AF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63CAD4E-F3F1-4A5A-9244-8D4278AD1D6B}" type="pres">
      <dgm:prSet presAssocID="{16C7CB34-4C4D-4235-9D3B-9CA63BD82C35}" presName="centerShape" presStyleLbl="node0" presStyleIdx="0" presStyleCnt="1" custScaleX="118730" custScaleY="118730"/>
      <dgm:spPr/>
      <dgm:t>
        <a:bodyPr/>
        <a:lstStyle/>
        <a:p>
          <a:endParaRPr lang="pt-BR"/>
        </a:p>
      </dgm:t>
    </dgm:pt>
    <dgm:pt modelId="{0CB83E25-D8FB-4248-8B91-203AC50F53BC}" type="pres">
      <dgm:prSet presAssocID="{7679C51D-DB55-4957-AC5C-E41545B05F49}" presName="node" presStyleLbl="node1" presStyleIdx="0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7F1094-6B17-4104-9CF6-965CCAC2AB80}" type="pres">
      <dgm:prSet presAssocID="{7679C51D-DB55-4957-AC5C-E41545B05F49}" presName="dummy" presStyleCnt="0"/>
      <dgm:spPr/>
    </dgm:pt>
    <dgm:pt modelId="{B27269A5-AAC4-45F1-898A-BE5563455FFD}" type="pres">
      <dgm:prSet presAssocID="{328EE67C-A296-489F-A6BC-01B3DBAE9BD6}" presName="sibTrans" presStyleLbl="sibTrans2D1" presStyleIdx="0" presStyleCnt="3"/>
      <dgm:spPr/>
      <dgm:t>
        <a:bodyPr/>
        <a:lstStyle/>
        <a:p>
          <a:endParaRPr lang="pt-BR"/>
        </a:p>
      </dgm:t>
    </dgm:pt>
    <dgm:pt modelId="{66FD8796-1A91-438F-8D7F-9E78CC458415}" type="pres">
      <dgm:prSet presAssocID="{7E1D46B3-2FC8-47CA-B05C-DAFFBECF1DDC}" presName="node" presStyleLbl="node1" presStyleIdx="1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9B8E10D-6DA2-42E3-839A-2E5AEBB09178}" type="pres">
      <dgm:prSet presAssocID="{7E1D46B3-2FC8-47CA-B05C-DAFFBECF1DDC}" presName="dummy" presStyleCnt="0"/>
      <dgm:spPr/>
    </dgm:pt>
    <dgm:pt modelId="{7D17F766-22C1-4168-BC20-57B11C110007}" type="pres">
      <dgm:prSet presAssocID="{8A5AE63D-2EF6-452A-BF6D-F84F41522049}" presName="sibTrans" presStyleLbl="sibTrans2D1" presStyleIdx="1" presStyleCnt="3"/>
      <dgm:spPr/>
      <dgm:t>
        <a:bodyPr/>
        <a:lstStyle/>
        <a:p>
          <a:endParaRPr lang="pt-BR"/>
        </a:p>
      </dgm:t>
    </dgm:pt>
    <dgm:pt modelId="{2CDACF85-0ACE-4F22-A6A4-0B8443408162}" type="pres">
      <dgm:prSet presAssocID="{ADD74851-DBB2-49A6-AA00-13E6F6EAE35D}" presName="node" presStyleLbl="node1" presStyleIdx="2" presStyleCnt="3" custScaleX="123356" custScaleY="1233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9A5A0F-65CD-4820-AEEF-CD2CEC334989}" type="pres">
      <dgm:prSet presAssocID="{ADD74851-DBB2-49A6-AA00-13E6F6EAE35D}" presName="dummy" presStyleCnt="0"/>
      <dgm:spPr/>
    </dgm:pt>
    <dgm:pt modelId="{222804CB-1B3B-43CC-A9CB-01A5E9DF94C3}" type="pres">
      <dgm:prSet presAssocID="{6ECCE110-95C1-40F4-9A40-09997A77946F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A46B9A21-FD3B-4F9B-B8D5-5DB897D36E56}" type="presOf" srcId="{7E1D46B3-2FC8-47CA-B05C-DAFFBECF1DDC}" destId="{66FD8796-1A91-438F-8D7F-9E78CC458415}" srcOrd="0" destOrd="0" presId="urn:microsoft.com/office/officeart/2005/8/layout/radial6"/>
    <dgm:cxn modelId="{BCEE916F-5A90-4E3A-A4F1-9057F82B8988}" type="presOf" srcId="{328EE67C-A296-489F-A6BC-01B3DBAE9BD6}" destId="{B27269A5-AAC4-45F1-898A-BE5563455FFD}" srcOrd="0" destOrd="0" presId="urn:microsoft.com/office/officeart/2005/8/layout/radial6"/>
    <dgm:cxn modelId="{193CDEDF-74BB-4724-9C53-9A6BD13AE880}" srcId="{16C7CB34-4C4D-4235-9D3B-9CA63BD82C35}" destId="{7679C51D-DB55-4957-AC5C-E41545B05F49}" srcOrd="0" destOrd="0" parTransId="{206D2075-AC7B-4EA4-8E6B-5509BF0CA3D8}" sibTransId="{328EE67C-A296-489F-A6BC-01B3DBAE9BD6}"/>
    <dgm:cxn modelId="{914910D4-0DBF-44D2-948C-5CB6AC45E337}" type="presOf" srcId="{C02A6EA2-B4F1-42C0-997C-560CB0721AFF}" destId="{D194B368-E21B-459F-93F0-16DA65588BC6}" srcOrd="0" destOrd="0" presId="urn:microsoft.com/office/officeart/2005/8/layout/radial6"/>
    <dgm:cxn modelId="{C54475DB-C5FD-4598-AF1B-E5C8338141AD}" type="presOf" srcId="{6ECCE110-95C1-40F4-9A40-09997A77946F}" destId="{222804CB-1B3B-43CC-A9CB-01A5E9DF94C3}" srcOrd="0" destOrd="0" presId="urn:microsoft.com/office/officeart/2005/8/layout/radial6"/>
    <dgm:cxn modelId="{29FA7404-D37A-4D66-A263-F9B764BE67D9}" type="presOf" srcId="{7679C51D-DB55-4957-AC5C-E41545B05F49}" destId="{0CB83E25-D8FB-4248-8B91-203AC50F53BC}" srcOrd="0" destOrd="0" presId="urn:microsoft.com/office/officeart/2005/8/layout/radial6"/>
    <dgm:cxn modelId="{C332481B-8BCB-49D8-B061-0EE776431CA9}" type="presOf" srcId="{16C7CB34-4C4D-4235-9D3B-9CA63BD82C35}" destId="{263CAD4E-F3F1-4A5A-9244-8D4278AD1D6B}" srcOrd="0" destOrd="0" presId="urn:microsoft.com/office/officeart/2005/8/layout/radial6"/>
    <dgm:cxn modelId="{61EA6D59-3A52-4C99-BF14-CF1493C64B9E}" type="presOf" srcId="{8A5AE63D-2EF6-452A-BF6D-F84F41522049}" destId="{7D17F766-22C1-4168-BC20-57B11C110007}" srcOrd="0" destOrd="0" presId="urn:microsoft.com/office/officeart/2005/8/layout/radial6"/>
    <dgm:cxn modelId="{8FD17E1E-4C90-4D7F-A727-1C2FFEAB9391}" srcId="{16C7CB34-4C4D-4235-9D3B-9CA63BD82C35}" destId="{ADD74851-DBB2-49A6-AA00-13E6F6EAE35D}" srcOrd="2" destOrd="0" parTransId="{D1BABF54-82A9-48EA-898D-C9E606B4D76D}" sibTransId="{6ECCE110-95C1-40F4-9A40-09997A77946F}"/>
    <dgm:cxn modelId="{EA927787-8696-46C0-B6D5-729670DDF95B}" srcId="{16C7CB34-4C4D-4235-9D3B-9CA63BD82C35}" destId="{7E1D46B3-2FC8-47CA-B05C-DAFFBECF1DDC}" srcOrd="1" destOrd="0" parTransId="{DDD05D4C-9D54-49C3-BC28-DE5E53838E46}" sibTransId="{8A5AE63D-2EF6-452A-BF6D-F84F41522049}"/>
    <dgm:cxn modelId="{72C8E9CC-2C13-48FB-A28D-0D19120AAC1D}" type="presOf" srcId="{ADD74851-DBB2-49A6-AA00-13E6F6EAE35D}" destId="{2CDACF85-0ACE-4F22-A6A4-0B8443408162}" srcOrd="0" destOrd="0" presId="urn:microsoft.com/office/officeart/2005/8/layout/radial6"/>
    <dgm:cxn modelId="{8FAEFA81-E2E7-468C-9196-1544954444F0}" srcId="{C02A6EA2-B4F1-42C0-997C-560CB0721AFF}" destId="{16C7CB34-4C4D-4235-9D3B-9CA63BD82C35}" srcOrd="0" destOrd="0" parTransId="{4E0937C6-2F37-460A-B063-7AFD5A9A3378}" sibTransId="{D655D7FB-27A5-49AC-9898-6F13FD16A72F}"/>
    <dgm:cxn modelId="{1DC301DF-DE81-4BCE-B519-5564774DAE96}" type="presParOf" srcId="{D194B368-E21B-459F-93F0-16DA65588BC6}" destId="{263CAD4E-F3F1-4A5A-9244-8D4278AD1D6B}" srcOrd="0" destOrd="0" presId="urn:microsoft.com/office/officeart/2005/8/layout/radial6"/>
    <dgm:cxn modelId="{77E4464A-6F90-4815-93F4-A126245798F4}" type="presParOf" srcId="{D194B368-E21B-459F-93F0-16DA65588BC6}" destId="{0CB83E25-D8FB-4248-8B91-203AC50F53BC}" srcOrd="1" destOrd="0" presId="urn:microsoft.com/office/officeart/2005/8/layout/radial6"/>
    <dgm:cxn modelId="{AEC3C7A4-8545-47CD-99DD-4395D5A3D63D}" type="presParOf" srcId="{D194B368-E21B-459F-93F0-16DA65588BC6}" destId="{D47F1094-6B17-4104-9CF6-965CCAC2AB80}" srcOrd="2" destOrd="0" presId="urn:microsoft.com/office/officeart/2005/8/layout/radial6"/>
    <dgm:cxn modelId="{A5E00215-AD6B-46B7-8300-F93DE5A30348}" type="presParOf" srcId="{D194B368-E21B-459F-93F0-16DA65588BC6}" destId="{B27269A5-AAC4-45F1-898A-BE5563455FFD}" srcOrd="3" destOrd="0" presId="urn:microsoft.com/office/officeart/2005/8/layout/radial6"/>
    <dgm:cxn modelId="{B8921709-B568-4D14-BA03-F38D8C553CE7}" type="presParOf" srcId="{D194B368-E21B-459F-93F0-16DA65588BC6}" destId="{66FD8796-1A91-438F-8D7F-9E78CC458415}" srcOrd="4" destOrd="0" presId="urn:microsoft.com/office/officeart/2005/8/layout/radial6"/>
    <dgm:cxn modelId="{9FFDE3B2-89B0-4CF8-9FF3-48B50E9481BF}" type="presParOf" srcId="{D194B368-E21B-459F-93F0-16DA65588BC6}" destId="{A9B8E10D-6DA2-42E3-839A-2E5AEBB09178}" srcOrd="5" destOrd="0" presId="urn:microsoft.com/office/officeart/2005/8/layout/radial6"/>
    <dgm:cxn modelId="{F1AE1B81-396D-4018-8383-4D6288D76671}" type="presParOf" srcId="{D194B368-E21B-459F-93F0-16DA65588BC6}" destId="{7D17F766-22C1-4168-BC20-57B11C110007}" srcOrd="6" destOrd="0" presId="urn:microsoft.com/office/officeart/2005/8/layout/radial6"/>
    <dgm:cxn modelId="{47EAA044-E8F9-4209-9F93-868739243C6D}" type="presParOf" srcId="{D194B368-E21B-459F-93F0-16DA65588BC6}" destId="{2CDACF85-0ACE-4F22-A6A4-0B8443408162}" srcOrd="7" destOrd="0" presId="urn:microsoft.com/office/officeart/2005/8/layout/radial6"/>
    <dgm:cxn modelId="{6C62E167-5FEB-45A2-ACC9-3D347552FD8E}" type="presParOf" srcId="{D194B368-E21B-459F-93F0-16DA65588BC6}" destId="{259A5A0F-65CD-4820-AEEF-CD2CEC334989}" srcOrd="8" destOrd="0" presId="urn:microsoft.com/office/officeart/2005/8/layout/radial6"/>
    <dgm:cxn modelId="{3054A122-9E58-466C-A67D-D6A7521DF19D}" type="presParOf" srcId="{D194B368-E21B-459F-93F0-16DA65588BC6}" destId="{222804CB-1B3B-43CC-A9CB-01A5E9DF94C3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r>
            <a:rPr lang="pt-BR" sz="20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Medir a produtividade</a:t>
          </a:r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BC5C9267-8C71-41C2-81DD-0FA5D36D9B01}" type="presOf" srcId="{7CF4728B-908D-4690-A032-F71F70DDE58E}" destId="{3B348C78-3B0D-4350-9D31-21BDDEF98C33}" srcOrd="0" destOrd="0" presId="urn:microsoft.com/office/officeart/2005/8/layout/arrow2"/>
    <dgm:cxn modelId="{36EB4068-E2F0-456E-8F50-D7FB1BEE605B}" type="presOf" srcId="{EDE30722-389F-4BA2-8EE8-136339FF6E34}" destId="{767BFDA6-8D13-4E36-AAD6-A95E306691DE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1AE1C78F-EFFE-42D7-9329-1C74A48C19C0}" type="presOf" srcId="{9A422B74-77EC-4448-A98E-598CC569EB04}" destId="{918A366D-4D47-4BF6-AC83-DEAE9A409F0C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58575706-DABA-4530-B816-B372859E927B}" type="presOf" srcId="{DDB6D148-5048-418A-B373-AEAA6BCD5AD8}" destId="{BB1CE8CA-E63C-4017-97FB-73B65876CB08}" srcOrd="0" destOrd="0" presId="urn:microsoft.com/office/officeart/2005/8/layout/arrow2"/>
    <dgm:cxn modelId="{85AC35E1-7DD2-4AA9-9C8E-3B8C52CED7AA}" type="presParOf" srcId="{767BFDA6-8D13-4E36-AAD6-A95E306691DE}" destId="{AF5C34E2-6AB5-4A1A-8073-5227E1F378EB}" srcOrd="0" destOrd="0" presId="urn:microsoft.com/office/officeart/2005/8/layout/arrow2"/>
    <dgm:cxn modelId="{C6ED3302-99C2-4E7A-A9C8-DB5F35028E76}" type="presParOf" srcId="{767BFDA6-8D13-4E36-AAD6-A95E306691DE}" destId="{329704A9-0063-4B30-B834-C52919895179}" srcOrd="1" destOrd="0" presId="urn:microsoft.com/office/officeart/2005/8/layout/arrow2"/>
    <dgm:cxn modelId="{8231AB63-0F26-4836-8DB8-44800421C006}" type="presParOf" srcId="{329704A9-0063-4B30-B834-C52919895179}" destId="{5C711865-AF92-40ED-B20F-8E701F40666A}" srcOrd="0" destOrd="0" presId="urn:microsoft.com/office/officeart/2005/8/layout/arrow2"/>
    <dgm:cxn modelId="{ED792391-23B5-4561-8353-FFFD6FB4231F}" type="presParOf" srcId="{329704A9-0063-4B30-B834-C52919895179}" destId="{BB1CE8CA-E63C-4017-97FB-73B65876CB08}" srcOrd="1" destOrd="0" presId="urn:microsoft.com/office/officeart/2005/8/layout/arrow2"/>
    <dgm:cxn modelId="{38105C33-01CE-46E5-BEA9-03AC8DC41D5D}" type="presParOf" srcId="{329704A9-0063-4B30-B834-C52919895179}" destId="{BA788268-F8AD-40A2-8C86-6D3E02D3EDB3}" srcOrd="2" destOrd="0" presId="urn:microsoft.com/office/officeart/2005/8/layout/arrow2"/>
    <dgm:cxn modelId="{34C7CA0B-CB01-4AEF-87A7-48CB9DBE2690}" type="presParOf" srcId="{329704A9-0063-4B30-B834-C52919895179}" destId="{918A366D-4D47-4BF6-AC83-DEAE9A409F0C}" srcOrd="3" destOrd="0" presId="urn:microsoft.com/office/officeart/2005/8/layout/arrow2"/>
    <dgm:cxn modelId="{0641DE14-91D8-47C4-BE6E-F1F700363940}" type="presParOf" srcId="{329704A9-0063-4B30-B834-C52919895179}" destId="{CB7995BA-CDC2-44C4-ACEF-A5EB426B62BC}" srcOrd="4" destOrd="0" presId="urn:microsoft.com/office/officeart/2005/8/layout/arrow2"/>
    <dgm:cxn modelId="{C2352B70-419F-4364-8FC0-6EA55A82FB55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E30722-389F-4BA2-8EE8-136339FF6E34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DDB6D148-5048-418A-B373-AEAA6BCD5AD8}">
      <dgm:prSet phldrT="[Texto]" custT="1"/>
      <dgm:spPr/>
      <dgm:t>
        <a:bodyPr/>
        <a:lstStyle/>
        <a:p>
          <a:r>
            <a:rPr lang="pt-BR" sz="2000" b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Medir a produtividade</a:t>
          </a:r>
          <a:endParaRPr lang="pt-BR" sz="2000" b="1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8B0417F1-3A3D-4C90-8862-72F38547B79E}" type="parTrans" cxnId="{1A2702B3-398F-46E7-B90F-0AB73D0C13A1}">
      <dgm:prSet/>
      <dgm:spPr/>
      <dgm:t>
        <a:bodyPr/>
        <a:lstStyle/>
        <a:p>
          <a:endParaRPr lang="pt-BR"/>
        </a:p>
      </dgm:t>
    </dgm:pt>
    <dgm:pt modelId="{D4333518-93E7-4E35-B49C-6AF16AFE2100}" type="sibTrans" cxnId="{1A2702B3-398F-46E7-B90F-0AB73D0C13A1}">
      <dgm:prSet/>
      <dgm:spPr/>
      <dgm:t>
        <a:bodyPr/>
        <a:lstStyle/>
        <a:p>
          <a:endParaRPr lang="pt-BR"/>
        </a:p>
      </dgm:t>
    </dgm:pt>
    <dgm:pt modelId="{9A422B74-77EC-4448-A98E-598CC569EB04}">
      <dgm:prSet phldrT="[Texto]" custT="1"/>
      <dgm:spPr/>
      <dgm:t>
        <a:bodyPr/>
        <a:lstStyle/>
        <a:p>
          <a:r>
            <a:rPr lang="pt-BR" sz="2000" b="1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Determinar onde ocorrem as perdas</a:t>
          </a:r>
          <a:endParaRPr lang="pt-BR" sz="2000" b="1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F92C16BE-3C01-4361-A579-12C8CCC9CF51}" type="parTrans" cxnId="{8AD462C1-EC89-4FF9-9821-DB50AB46DA41}">
      <dgm:prSet/>
      <dgm:spPr/>
      <dgm:t>
        <a:bodyPr/>
        <a:lstStyle/>
        <a:p>
          <a:endParaRPr lang="pt-BR"/>
        </a:p>
      </dgm:t>
    </dgm:pt>
    <dgm:pt modelId="{809EA36C-90DF-40B9-8687-C05B93A585C9}" type="sibTrans" cxnId="{8AD462C1-EC89-4FF9-9821-DB50AB46DA41}">
      <dgm:prSet/>
      <dgm:spPr/>
      <dgm:t>
        <a:bodyPr/>
        <a:lstStyle/>
        <a:p>
          <a:endParaRPr lang="pt-BR"/>
        </a:p>
      </dgm:t>
    </dgm:pt>
    <dgm:pt modelId="{7CF4728B-908D-4690-A032-F71F70DDE58E}">
      <dgm:prSet phldrT="[Texto]" custT="1"/>
      <dgm:spPr/>
      <dgm:t>
        <a:bodyPr/>
        <a:lstStyle/>
        <a:p>
          <a:endParaRPr lang="pt-BR" sz="2000" b="1">
            <a:solidFill>
              <a:schemeClr val="accent2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gm:t>
    </dgm:pt>
    <dgm:pt modelId="{2FD9D371-92D6-4685-A36A-0F4B2EAED083}" type="parTrans" cxnId="{F0A2D8D1-0A23-40B7-BC6B-C8DF48EC18AD}">
      <dgm:prSet/>
      <dgm:spPr/>
      <dgm:t>
        <a:bodyPr/>
        <a:lstStyle/>
        <a:p>
          <a:endParaRPr lang="pt-BR"/>
        </a:p>
      </dgm:t>
    </dgm:pt>
    <dgm:pt modelId="{EA37AA11-CC09-417B-982B-59A2340EBFE1}" type="sibTrans" cxnId="{F0A2D8D1-0A23-40B7-BC6B-C8DF48EC18AD}">
      <dgm:prSet/>
      <dgm:spPr/>
      <dgm:t>
        <a:bodyPr/>
        <a:lstStyle/>
        <a:p>
          <a:endParaRPr lang="pt-BR"/>
        </a:p>
      </dgm:t>
    </dgm:pt>
    <dgm:pt modelId="{767BFDA6-8D13-4E36-AAD6-A95E306691DE}" type="pres">
      <dgm:prSet presAssocID="{EDE30722-389F-4BA2-8EE8-136339FF6E34}" presName="arrowDiagram" presStyleCnt="0">
        <dgm:presLayoutVars>
          <dgm:chMax val="5"/>
          <dgm:dir/>
          <dgm:resizeHandles val="exact"/>
        </dgm:presLayoutVars>
      </dgm:prSet>
      <dgm:spPr/>
    </dgm:pt>
    <dgm:pt modelId="{AF5C34E2-6AB5-4A1A-8073-5227E1F378EB}" type="pres">
      <dgm:prSet presAssocID="{EDE30722-389F-4BA2-8EE8-136339FF6E34}" presName="arrow" presStyleLbl="bgShp" presStyleIdx="0" presStyleCnt="1"/>
      <dgm:spPr/>
    </dgm:pt>
    <dgm:pt modelId="{329704A9-0063-4B30-B834-C52919895179}" type="pres">
      <dgm:prSet presAssocID="{EDE30722-389F-4BA2-8EE8-136339FF6E34}" presName="arrowDiagram3" presStyleCnt="0"/>
      <dgm:spPr/>
    </dgm:pt>
    <dgm:pt modelId="{5C711865-AF92-40ED-B20F-8E701F40666A}" type="pres">
      <dgm:prSet presAssocID="{DDB6D148-5048-418A-B373-AEAA6BCD5AD8}" presName="bullet3a" presStyleLbl="node1" presStyleIdx="0" presStyleCnt="3"/>
      <dgm:spPr>
        <a:solidFill>
          <a:srgbClr val="FF0000"/>
        </a:solidFill>
      </dgm:spPr>
    </dgm:pt>
    <dgm:pt modelId="{BB1CE8CA-E63C-4017-97FB-73B65876CB08}" type="pres">
      <dgm:prSet presAssocID="{DDB6D148-5048-418A-B373-AEAA6BCD5AD8}" presName="textBox3a" presStyleLbl="revTx" presStyleIdx="0" presStyleCnt="3" custScaleY="5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788268-F8AD-40A2-8C86-6D3E02D3EDB3}" type="pres">
      <dgm:prSet presAssocID="{9A422B74-77EC-4448-A98E-598CC569EB04}" presName="bullet3b" presStyleLbl="node1" presStyleIdx="1" presStyleCnt="3"/>
      <dgm:spPr>
        <a:solidFill>
          <a:srgbClr val="92D050"/>
        </a:solidFill>
      </dgm:spPr>
    </dgm:pt>
    <dgm:pt modelId="{918A366D-4D47-4BF6-AC83-DEAE9A409F0C}" type="pres">
      <dgm:prSet presAssocID="{9A422B74-77EC-4448-A98E-598CC569EB04}" presName="textBox3b" presStyleLbl="revTx" presStyleIdx="1" presStyleCnt="3" custScaleY="683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7995BA-CDC2-44C4-ACEF-A5EB426B62BC}" type="pres">
      <dgm:prSet presAssocID="{7CF4728B-908D-4690-A032-F71F70DDE58E}" presName="bullet3c" presStyleLbl="node1" presStyleIdx="2" presStyleCnt="3"/>
      <dgm:spPr>
        <a:solidFill>
          <a:schemeClr val="accent6">
            <a:lumMod val="75000"/>
          </a:schemeClr>
        </a:solidFill>
      </dgm:spPr>
    </dgm:pt>
    <dgm:pt modelId="{3B348C78-3B0D-4350-9D31-21BDDEF98C33}" type="pres">
      <dgm:prSet presAssocID="{7CF4728B-908D-4690-A032-F71F70DDE58E}" presName="textBox3c" presStyleLbl="revTx" presStyleIdx="2" presStyleCnt="3" custScaleY="41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0A2D8D1-0A23-40B7-BC6B-C8DF48EC18AD}" srcId="{EDE30722-389F-4BA2-8EE8-136339FF6E34}" destId="{7CF4728B-908D-4690-A032-F71F70DDE58E}" srcOrd="2" destOrd="0" parTransId="{2FD9D371-92D6-4685-A36A-0F4B2EAED083}" sibTransId="{EA37AA11-CC09-417B-982B-59A2340EBFE1}"/>
    <dgm:cxn modelId="{736759F6-CEE9-403B-91E6-6D3E95EEA756}" type="presOf" srcId="{9A422B74-77EC-4448-A98E-598CC569EB04}" destId="{918A366D-4D47-4BF6-AC83-DEAE9A409F0C}" srcOrd="0" destOrd="0" presId="urn:microsoft.com/office/officeart/2005/8/layout/arrow2"/>
    <dgm:cxn modelId="{1A2702B3-398F-46E7-B90F-0AB73D0C13A1}" srcId="{EDE30722-389F-4BA2-8EE8-136339FF6E34}" destId="{DDB6D148-5048-418A-B373-AEAA6BCD5AD8}" srcOrd="0" destOrd="0" parTransId="{8B0417F1-3A3D-4C90-8862-72F38547B79E}" sibTransId="{D4333518-93E7-4E35-B49C-6AF16AFE2100}"/>
    <dgm:cxn modelId="{1E9A9635-A817-4681-A343-14562704D629}" type="presOf" srcId="{EDE30722-389F-4BA2-8EE8-136339FF6E34}" destId="{767BFDA6-8D13-4E36-AAD6-A95E306691DE}" srcOrd="0" destOrd="0" presId="urn:microsoft.com/office/officeart/2005/8/layout/arrow2"/>
    <dgm:cxn modelId="{B8DC9034-21E8-450B-B9D3-57DD4EAEF485}" type="presOf" srcId="{DDB6D148-5048-418A-B373-AEAA6BCD5AD8}" destId="{BB1CE8CA-E63C-4017-97FB-73B65876CB08}" srcOrd="0" destOrd="0" presId="urn:microsoft.com/office/officeart/2005/8/layout/arrow2"/>
    <dgm:cxn modelId="{8AD462C1-EC89-4FF9-9821-DB50AB46DA41}" srcId="{EDE30722-389F-4BA2-8EE8-136339FF6E34}" destId="{9A422B74-77EC-4448-A98E-598CC569EB04}" srcOrd="1" destOrd="0" parTransId="{F92C16BE-3C01-4361-A579-12C8CCC9CF51}" sibTransId="{809EA36C-90DF-40B9-8687-C05B93A585C9}"/>
    <dgm:cxn modelId="{A7F5F6C9-82AD-4763-9686-D0C8857861D4}" type="presOf" srcId="{7CF4728B-908D-4690-A032-F71F70DDE58E}" destId="{3B348C78-3B0D-4350-9D31-21BDDEF98C33}" srcOrd="0" destOrd="0" presId="urn:microsoft.com/office/officeart/2005/8/layout/arrow2"/>
    <dgm:cxn modelId="{D395B6A1-2278-40EE-9EA6-095BB9A68CAB}" type="presParOf" srcId="{767BFDA6-8D13-4E36-AAD6-A95E306691DE}" destId="{AF5C34E2-6AB5-4A1A-8073-5227E1F378EB}" srcOrd="0" destOrd="0" presId="urn:microsoft.com/office/officeart/2005/8/layout/arrow2"/>
    <dgm:cxn modelId="{95BA9B3A-9B01-4CC8-B8EF-93D406CAB195}" type="presParOf" srcId="{767BFDA6-8D13-4E36-AAD6-A95E306691DE}" destId="{329704A9-0063-4B30-B834-C52919895179}" srcOrd="1" destOrd="0" presId="urn:microsoft.com/office/officeart/2005/8/layout/arrow2"/>
    <dgm:cxn modelId="{17A310A3-44C4-4EF3-806F-1C0BD740E982}" type="presParOf" srcId="{329704A9-0063-4B30-B834-C52919895179}" destId="{5C711865-AF92-40ED-B20F-8E701F40666A}" srcOrd="0" destOrd="0" presId="urn:microsoft.com/office/officeart/2005/8/layout/arrow2"/>
    <dgm:cxn modelId="{1FD1426A-9102-4E2E-9760-9C426FD14E6A}" type="presParOf" srcId="{329704A9-0063-4B30-B834-C52919895179}" destId="{BB1CE8CA-E63C-4017-97FB-73B65876CB08}" srcOrd="1" destOrd="0" presId="urn:microsoft.com/office/officeart/2005/8/layout/arrow2"/>
    <dgm:cxn modelId="{D9647151-31DF-4F18-BCDE-EE7D85F758BE}" type="presParOf" srcId="{329704A9-0063-4B30-B834-C52919895179}" destId="{BA788268-F8AD-40A2-8C86-6D3E02D3EDB3}" srcOrd="2" destOrd="0" presId="urn:microsoft.com/office/officeart/2005/8/layout/arrow2"/>
    <dgm:cxn modelId="{77377C18-68C7-4D3F-AC3F-A4E3DDA86B11}" type="presParOf" srcId="{329704A9-0063-4B30-B834-C52919895179}" destId="{918A366D-4D47-4BF6-AC83-DEAE9A409F0C}" srcOrd="3" destOrd="0" presId="urn:microsoft.com/office/officeart/2005/8/layout/arrow2"/>
    <dgm:cxn modelId="{BB820ABB-83B0-404B-8E8E-149B06AC6EDF}" type="presParOf" srcId="{329704A9-0063-4B30-B834-C52919895179}" destId="{CB7995BA-CDC2-44C4-ACEF-A5EB426B62BC}" srcOrd="4" destOrd="0" presId="urn:microsoft.com/office/officeart/2005/8/layout/arrow2"/>
    <dgm:cxn modelId="{8ADE8B44-FF2A-4DCD-8F6A-18741EAA459E}" type="presParOf" srcId="{329704A9-0063-4B30-B834-C52919895179}" destId="{3B348C78-3B0D-4350-9D31-21BDDEF98C3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566EB-8260-4F74-9A07-6DDA1B68D066}">
      <dsp:nvSpPr>
        <dsp:cNvPr id="0" name=""/>
        <dsp:cNvSpPr/>
      </dsp:nvSpPr>
      <dsp:spPr>
        <a:xfrm rot="5400000">
          <a:off x="22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CC8B3-5F36-42F8-92FE-A22158388F6D}">
      <dsp:nvSpPr>
        <dsp:cNvPr id="0" name=""/>
        <dsp:cNvSpPr/>
      </dsp:nvSpPr>
      <dsp:spPr>
        <a:xfrm rot="16200000">
          <a:off x="303697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4800000"/>
            <a:satOff val="-16668"/>
            <a:lumOff val="2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17605-1F62-40D0-8840-C08872F0E8E4}">
      <dsp:nvSpPr>
        <dsp:cNvPr id="0" name=""/>
        <dsp:cNvSpPr/>
      </dsp:nvSpPr>
      <dsp:spPr>
        <a:xfrm>
          <a:off x="3385873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385873" y="2735102"/>
        <a:ext cx="2240284" cy="590304"/>
      </dsp:txXfrm>
    </dsp:sp>
    <dsp:sp modelId="{D5FA5CAF-F96C-4254-97E8-64C714C51273}">
      <dsp:nvSpPr>
        <dsp:cNvPr id="0" name=""/>
        <dsp:cNvSpPr/>
      </dsp:nvSpPr>
      <dsp:spPr>
        <a:xfrm rot="5400000">
          <a:off x="2942329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9600000"/>
            <a:satOff val="-33335"/>
            <a:lumOff val="4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B76C-F759-4974-996E-45570EB86B9C}">
      <dsp:nvSpPr>
        <dsp:cNvPr id="0" name=""/>
        <dsp:cNvSpPr/>
      </dsp:nvSpPr>
      <dsp:spPr>
        <a:xfrm rot="16200000">
          <a:off x="597818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AC2DD-60D9-4E79-B7FE-7129FB3018E2}">
      <dsp:nvSpPr>
        <dsp:cNvPr id="0" name=""/>
        <dsp:cNvSpPr/>
      </dsp:nvSpPr>
      <dsp:spPr>
        <a:xfrm>
          <a:off x="6111895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6111895" y="2735102"/>
        <a:ext cx="2240284" cy="590304"/>
      </dsp:txXfrm>
    </dsp:sp>
    <dsp:sp modelId="{368AB890-0705-41B5-8874-1AB4A6A255EB}">
      <dsp:nvSpPr>
        <dsp:cNvPr id="0" name=""/>
        <dsp:cNvSpPr/>
      </dsp:nvSpPr>
      <dsp:spPr>
        <a:xfrm>
          <a:off x="3313888" y="1018716"/>
          <a:ext cx="1351885" cy="1351885"/>
        </a:xfrm>
        <a:prstGeom prst="ellipse">
          <a:avLst/>
        </a:prstGeom>
        <a:solidFill>
          <a:srgbClr val="FFFF66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sz="16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502664" y="1178132"/>
        <a:ext cx="779465" cy="1033052"/>
      </dsp:txXfrm>
    </dsp:sp>
    <dsp:sp modelId="{160857EE-866C-4C67-A942-28B17F904F0D}">
      <dsp:nvSpPr>
        <dsp:cNvPr id="0" name=""/>
        <dsp:cNvSpPr/>
      </dsp:nvSpPr>
      <dsp:spPr>
        <a:xfrm>
          <a:off x="4288219" y="1018716"/>
          <a:ext cx="1351885" cy="1351885"/>
        </a:xfrm>
        <a:prstGeom prst="ellipse">
          <a:avLst/>
        </a:prstGeom>
        <a:solidFill>
          <a:srgbClr val="FF9933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sz="16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4671862" y="1178132"/>
        <a:ext cx="779465" cy="1033052"/>
      </dsp:txXfrm>
    </dsp:sp>
    <dsp:sp modelId="{FB8AD606-E7F7-41E3-A689-F7969805BFFF}">
      <dsp:nvSpPr>
        <dsp:cNvPr id="0" name=""/>
        <dsp:cNvSpPr/>
      </dsp:nvSpPr>
      <dsp:spPr>
        <a:xfrm>
          <a:off x="851086" y="619985"/>
          <a:ext cx="934916" cy="934938"/>
        </a:xfrm>
        <a:prstGeom prst="ellipse">
          <a:avLst/>
        </a:prstGeom>
        <a:solidFill>
          <a:schemeClr val="accent2">
            <a:alpha val="50000"/>
            <a:hueOff val="-4114286"/>
            <a:satOff val="-14287"/>
            <a:lumOff val="171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988001" y="756904"/>
        <a:ext cx="661086" cy="661100"/>
      </dsp:txXfrm>
    </dsp:sp>
    <dsp:sp modelId="{C98E69A3-BDC7-43AE-9B93-499F07122D8D}">
      <dsp:nvSpPr>
        <dsp:cNvPr id="0" name=""/>
        <dsp:cNvSpPr/>
      </dsp:nvSpPr>
      <dsp:spPr>
        <a:xfrm>
          <a:off x="506273" y="1401636"/>
          <a:ext cx="459238" cy="459054"/>
        </a:xfrm>
        <a:prstGeom prst="ellipse">
          <a:avLst/>
        </a:prstGeom>
        <a:solidFill>
          <a:schemeClr val="accent2">
            <a:alpha val="50000"/>
            <a:hueOff val="-6171429"/>
            <a:satOff val="-21430"/>
            <a:lumOff val="257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153D1BC-2AF3-43BB-BC07-BDD1EBC67E99}">
      <dsp:nvSpPr>
        <dsp:cNvPr id="0" name=""/>
        <dsp:cNvSpPr/>
      </dsp:nvSpPr>
      <dsp:spPr>
        <a:xfrm>
          <a:off x="1862725" y="803891"/>
          <a:ext cx="267213" cy="267038"/>
        </a:xfrm>
        <a:prstGeom prst="ellipse">
          <a:avLst/>
        </a:prstGeom>
        <a:solidFill>
          <a:schemeClr val="accent2">
            <a:alpha val="50000"/>
            <a:hueOff val="-8228572"/>
            <a:satOff val="-28573"/>
            <a:lumOff val="342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2527B5-7FCC-491F-AFAD-0D2AD7A1CF29}">
      <dsp:nvSpPr>
        <dsp:cNvPr id="0" name=""/>
        <dsp:cNvSpPr/>
      </dsp:nvSpPr>
      <dsp:spPr>
        <a:xfrm>
          <a:off x="1763424" y="1178394"/>
          <a:ext cx="934916" cy="934938"/>
        </a:xfrm>
        <a:prstGeom prst="ellipse">
          <a:avLst/>
        </a:prstGeom>
        <a:solidFill>
          <a:schemeClr val="accent2">
            <a:alpha val="50000"/>
            <a:hueOff val="-10285714"/>
            <a:satOff val="-35716"/>
            <a:lumOff val="42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1900339" y="1315313"/>
        <a:ext cx="661086" cy="661100"/>
      </dsp:txXfrm>
    </dsp:sp>
    <dsp:sp modelId="{F4812725-5874-4483-BF9F-BED9D1EDDEAE}">
      <dsp:nvSpPr>
        <dsp:cNvPr id="0" name=""/>
        <dsp:cNvSpPr/>
      </dsp:nvSpPr>
      <dsp:spPr>
        <a:xfrm>
          <a:off x="1861190" y="2170512"/>
          <a:ext cx="267213" cy="267038"/>
        </a:xfrm>
        <a:prstGeom prst="ellipse">
          <a:avLst/>
        </a:prstGeom>
        <a:solidFill>
          <a:schemeClr val="accent2">
            <a:alpha val="50000"/>
            <a:hueOff val="-12342858"/>
            <a:satOff val="-42860"/>
            <a:lumOff val="514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677B450-304C-4AD5-9933-EBA6D1242877}">
      <dsp:nvSpPr>
        <dsp:cNvPr id="0" name=""/>
        <dsp:cNvSpPr/>
      </dsp:nvSpPr>
      <dsp:spPr>
        <a:xfrm>
          <a:off x="867745" y="1712674"/>
          <a:ext cx="934916" cy="934938"/>
        </a:xfrm>
        <a:prstGeom prst="ellipse">
          <a:avLst/>
        </a:prstGeom>
        <a:solidFill>
          <a:schemeClr val="accent2">
            <a:alpha val="50000"/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1004660" y="1849593"/>
        <a:ext cx="661086" cy="661100"/>
      </dsp:txXfrm>
    </dsp:sp>
    <dsp:sp modelId="{4F651351-794A-479A-A744-11DE832EFD2D}">
      <dsp:nvSpPr>
        <dsp:cNvPr id="0" name=""/>
        <dsp:cNvSpPr/>
      </dsp:nvSpPr>
      <dsp:spPr>
        <a:xfrm>
          <a:off x="6366371" y="781925"/>
          <a:ext cx="1723295" cy="172298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sz="21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6618742" y="1034250"/>
        <a:ext cx="1218553" cy="1218333"/>
      </dsp:txXfrm>
    </dsp:sp>
    <dsp:sp modelId="{06D0DE15-4D37-47B8-8C78-0F83CDBD7B4F}">
      <dsp:nvSpPr>
        <dsp:cNvPr id="0" name=""/>
        <dsp:cNvSpPr/>
      </dsp:nvSpPr>
      <dsp:spPr>
        <a:xfrm>
          <a:off x="554490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554490" y="2735102"/>
        <a:ext cx="2240284" cy="5903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566EB-8260-4F74-9A07-6DDA1B68D066}">
      <dsp:nvSpPr>
        <dsp:cNvPr id="0" name=""/>
        <dsp:cNvSpPr/>
      </dsp:nvSpPr>
      <dsp:spPr>
        <a:xfrm rot="5400000">
          <a:off x="22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CC8B3-5F36-42F8-92FE-A22158388F6D}">
      <dsp:nvSpPr>
        <dsp:cNvPr id="0" name=""/>
        <dsp:cNvSpPr/>
      </dsp:nvSpPr>
      <dsp:spPr>
        <a:xfrm rot="16200000">
          <a:off x="303697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4800000"/>
            <a:satOff val="-16668"/>
            <a:lumOff val="2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17605-1F62-40D0-8840-C08872F0E8E4}">
      <dsp:nvSpPr>
        <dsp:cNvPr id="0" name=""/>
        <dsp:cNvSpPr/>
      </dsp:nvSpPr>
      <dsp:spPr>
        <a:xfrm>
          <a:off x="3385873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385873" y="2735102"/>
        <a:ext cx="2240284" cy="590304"/>
      </dsp:txXfrm>
    </dsp:sp>
    <dsp:sp modelId="{D5FA5CAF-F96C-4254-97E8-64C714C51273}">
      <dsp:nvSpPr>
        <dsp:cNvPr id="0" name=""/>
        <dsp:cNvSpPr/>
      </dsp:nvSpPr>
      <dsp:spPr>
        <a:xfrm rot="5400000">
          <a:off x="2942329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9600000"/>
            <a:satOff val="-33335"/>
            <a:lumOff val="4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B76C-F759-4974-996E-45570EB86B9C}">
      <dsp:nvSpPr>
        <dsp:cNvPr id="0" name=""/>
        <dsp:cNvSpPr/>
      </dsp:nvSpPr>
      <dsp:spPr>
        <a:xfrm rot="16200000">
          <a:off x="597818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AC2DD-60D9-4E79-B7FE-7129FB3018E2}">
      <dsp:nvSpPr>
        <dsp:cNvPr id="0" name=""/>
        <dsp:cNvSpPr/>
      </dsp:nvSpPr>
      <dsp:spPr>
        <a:xfrm>
          <a:off x="6111895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6111895" y="2735102"/>
        <a:ext cx="2240284" cy="590304"/>
      </dsp:txXfrm>
    </dsp:sp>
    <dsp:sp modelId="{368AB890-0705-41B5-8874-1AB4A6A255EB}">
      <dsp:nvSpPr>
        <dsp:cNvPr id="0" name=""/>
        <dsp:cNvSpPr/>
      </dsp:nvSpPr>
      <dsp:spPr>
        <a:xfrm>
          <a:off x="3313888" y="1018716"/>
          <a:ext cx="1351885" cy="1351885"/>
        </a:xfrm>
        <a:prstGeom prst="ellipse">
          <a:avLst/>
        </a:prstGeom>
        <a:solidFill>
          <a:srgbClr val="FFFF66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sz="16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502664" y="1178132"/>
        <a:ext cx="779465" cy="1033052"/>
      </dsp:txXfrm>
    </dsp:sp>
    <dsp:sp modelId="{160857EE-866C-4C67-A942-28B17F904F0D}">
      <dsp:nvSpPr>
        <dsp:cNvPr id="0" name=""/>
        <dsp:cNvSpPr/>
      </dsp:nvSpPr>
      <dsp:spPr>
        <a:xfrm>
          <a:off x="4288219" y="1018716"/>
          <a:ext cx="1351885" cy="1351885"/>
        </a:xfrm>
        <a:prstGeom prst="ellipse">
          <a:avLst/>
        </a:prstGeom>
        <a:solidFill>
          <a:srgbClr val="FF9933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sz="16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4671862" y="1178132"/>
        <a:ext cx="779465" cy="1033052"/>
      </dsp:txXfrm>
    </dsp:sp>
    <dsp:sp modelId="{FB8AD606-E7F7-41E3-A689-F7969805BFFF}">
      <dsp:nvSpPr>
        <dsp:cNvPr id="0" name=""/>
        <dsp:cNvSpPr/>
      </dsp:nvSpPr>
      <dsp:spPr>
        <a:xfrm>
          <a:off x="851086" y="619985"/>
          <a:ext cx="934916" cy="934938"/>
        </a:xfrm>
        <a:prstGeom prst="ellipse">
          <a:avLst/>
        </a:prstGeom>
        <a:solidFill>
          <a:schemeClr val="accent2">
            <a:alpha val="50000"/>
            <a:hueOff val="-4114286"/>
            <a:satOff val="-14287"/>
            <a:lumOff val="171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988001" y="756904"/>
        <a:ext cx="661086" cy="661100"/>
      </dsp:txXfrm>
    </dsp:sp>
    <dsp:sp modelId="{C98E69A3-BDC7-43AE-9B93-499F07122D8D}">
      <dsp:nvSpPr>
        <dsp:cNvPr id="0" name=""/>
        <dsp:cNvSpPr/>
      </dsp:nvSpPr>
      <dsp:spPr>
        <a:xfrm>
          <a:off x="506273" y="1401636"/>
          <a:ext cx="459238" cy="459054"/>
        </a:xfrm>
        <a:prstGeom prst="ellipse">
          <a:avLst/>
        </a:prstGeom>
        <a:solidFill>
          <a:schemeClr val="accent2">
            <a:alpha val="50000"/>
            <a:hueOff val="-6171429"/>
            <a:satOff val="-21430"/>
            <a:lumOff val="257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153D1BC-2AF3-43BB-BC07-BDD1EBC67E99}">
      <dsp:nvSpPr>
        <dsp:cNvPr id="0" name=""/>
        <dsp:cNvSpPr/>
      </dsp:nvSpPr>
      <dsp:spPr>
        <a:xfrm>
          <a:off x="1862725" y="803891"/>
          <a:ext cx="267213" cy="267038"/>
        </a:xfrm>
        <a:prstGeom prst="ellipse">
          <a:avLst/>
        </a:prstGeom>
        <a:solidFill>
          <a:schemeClr val="accent2">
            <a:alpha val="50000"/>
            <a:hueOff val="-8228572"/>
            <a:satOff val="-28573"/>
            <a:lumOff val="342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2527B5-7FCC-491F-AFAD-0D2AD7A1CF29}">
      <dsp:nvSpPr>
        <dsp:cNvPr id="0" name=""/>
        <dsp:cNvSpPr/>
      </dsp:nvSpPr>
      <dsp:spPr>
        <a:xfrm>
          <a:off x="1763424" y="1178394"/>
          <a:ext cx="934916" cy="934938"/>
        </a:xfrm>
        <a:prstGeom prst="ellipse">
          <a:avLst/>
        </a:prstGeom>
        <a:solidFill>
          <a:schemeClr val="accent2">
            <a:alpha val="50000"/>
            <a:hueOff val="-10285714"/>
            <a:satOff val="-35716"/>
            <a:lumOff val="42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1900339" y="1315313"/>
        <a:ext cx="661086" cy="661100"/>
      </dsp:txXfrm>
    </dsp:sp>
    <dsp:sp modelId="{F4812725-5874-4483-BF9F-BED9D1EDDEAE}">
      <dsp:nvSpPr>
        <dsp:cNvPr id="0" name=""/>
        <dsp:cNvSpPr/>
      </dsp:nvSpPr>
      <dsp:spPr>
        <a:xfrm>
          <a:off x="1861190" y="2170512"/>
          <a:ext cx="267213" cy="267038"/>
        </a:xfrm>
        <a:prstGeom prst="ellipse">
          <a:avLst/>
        </a:prstGeom>
        <a:solidFill>
          <a:schemeClr val="accent2">
            <a:alpha val="50000"/>
            <a:hueOff val="-12342858"/>
            <a:satOff val="-42860"/>
            <a:lumOff val="514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677B450-304C-4AD5-9933-EBA6D1242877}">
      <dsp:nvSpPr>
        <dsp:cNvPr id="0" name=""/>
        <dsp:cNvSpPr/>
      </dsp:nvSpPr>
      <dsp:spPr>
        <a:xfrm>
          <a:off x="867745" y="1712674"/>
          <a:ext cx="934916" cy="934938"/>
        </a:xfrm>
        <a:prstGeom prst="ellipse">
          <a:avLst/>
        </a:prstGeom>
        <a:solidFill>
          <a:schemeClr val="accent2">
            <a:alpha val="50000"/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1004660" y="1849593"/>
        <a:ext cx="661086" cy="661100"/>
      </dsp:txXfrm>
    </dsp:sp>
    <dsp:sp modelId="{4F651351-794A-479A-A744-11DE832EFD2D}">
      <dsp:nvSpPr>
        <dsp:cNvPr id="0" name=""/>
        <dsp:cNvSpPr/>
      </dsp:nvSpPr>
      <dsp:spPr>
        <a:xfrm>
          <a:off x="6366371" y="781925"/>
          <a:ext cx="1723295" cy="172298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sz="21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6618742" y="1034250"/>
        <a:ext cx="1218553" cy="1218333"/>
      </dsp:txXfrm>
    </dsp:sp>
    <dsp:sp modelId="{06D0DE15-4D37-47B8-8C78-0F83CDBD7B4F}">
      <dsp:nvSpPr>
        <dsp:cNvPr id="0" name=""/>
        <dsp:cNvSpPr/>
      </dsp:nvSpPr>
      <dsp:spPr>
        <a:xfrm>
          <a:off x="554490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554490" y="2735102"/>
        <a:ext cx="2240284" cy="5903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216BE-EC00-4C56-A3E6-0DD98075F562}">
      <dsp:nvSpPr>
        <dsp:cNvPr id="0" name=""/>
        <dsp:cNvSpPr/>
      </dsp:nvSpPr>
      <dsp:spPr>
        <a:xfrm>
          <a:off x="2346906" y="629578"/>
          <a:ext cx="132185" cy="579100"/>
        </a:xfrm>
        <a:custGeom>
          <a:avLst/>
          <a:gdLst/>
          <a:ahLst/>
          <a:cxnLst/>
          <a:rect l="0" t="0" r="0" b="0"/>
          <a:pathLst>
            <a:path>
              <a:moveTo>
                <a:pt x="132185" y="0"/>
              </a:moveTo>
              <a:lnTo>
                <a:pt x="132185" y="579100"/>
              </a:lnTo>
              <a:lnTo>
                <a:pt x="0" y="5791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125C3-C6B3-4984-8E5A-1129FE263A70}">
      <dsp:nvSpPr>
        <dsp:cNvPr id="0" name=""/>
        <dsp:cNvSpPr/>
      </dsp:nvSpPr>
      <dsp:spPr>
        <a:xfrm>
          <a:off x="2479091" y="629578"/>
          <a:ext cx="1523285" cy="1158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014"/>
              </a:lnTo>
              <a:lnTo>
                <a:pt x="1523285" y="1026014"/>
              </a:lnTo>
              <a:lnTo>
                <a:pt x="1523285" y="11582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3D477-6C79-4B6B-AD96-C5F388F87CBD}">
      <dsp:nvSpPr>
        <dsp:cNvPr id="0" name=""/>
        <dsp:cNvSpPr/>
      </dsp:nvSpPr>
      <dsp:spPr>
        <a:xfrm>
          <a:off x="2433371" y="629578"/>
          <a:ext cx="91440" cy="1158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82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6A250-E899-4A37-8D2D-AFA54E9B4A0F}">
      <dsp:nvSpPr>
        <dsp:cNvPr id="0" name=""/>
        <dsp:cNvSpPr/>
      </dsp:nvSpPr>
      <dsp:spPr>
        <a:xfrm>
          <a:off x="955806" y="629578"/>
          <a:ext cx="1523285" cy="1158200"/>
        </a:xfrm>
        <a:custGeom>
          <a:avLst/>
          <a:gdLst/>
          <a:ahLst/>
          <a:cxnLst/>
          <a:rect l="0" t="0" r="0" b="0"/>
          <a:pathLst>
            <a:path>
              <a:moveTo>
                <a:pt x="1523285" y="0"/>
              </a:moveTo>
              <a:lnTo>
                <a:pt x="1523285" y="1026014"/>
              </a:lnTo>
              <a:lnTo>
                <a:pt x="0" y="1026014"/>
              </a:lnTo>
              <a:lnTo>
                <a:pt x="0" y="11582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6A28C-28D0-420B-AC34-154269720075}">
      <dsp:nvSpPr>
        <dsp:cNvPr id="0" name=""/>
        <dsp:cNvSpPr/>
      </dsp:nvSpPr>
      <dsp:spPr>
        <a:xfrm>
          <a:off x="1849635" y="121"/>
          <a:ext cx="1258913" cy="629456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ESCRITÓRIO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49635" y="121"/>
        <a:ext cx="1258913" cy="629456"/>
      </dsp:txXfrm>
    </dsp:sp>
    <dsp:sp modelId="{38ADA186-B149-4E2A-820C-050B9A5B3F94}">
      <dsp:nvSpPr>
        <dsp:cNvPr id="0" name=""/>
        <dsp:cNvSpPr/>
      </dsp:nvSpPr>
      <dsp:spPr>
        <a:xfrm>
          <a:off x="326349" y="1787778"/>
          <a:ext cx="1258913" cy="629456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1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26349" y="1787778"/>
        <a:ext cx="1258913" cy="629456"/>
      </dsp:txXfrm>
    </dsp:sp>
    <dsp:sp modelId="{D485BBB1-08F6-4D07-A8F0-E5ACEEC152FF}">
      <dsp:nvSpPr>
        <dsp:cNvPr id="0" name=""/>
        <dsp:cNvSpPr/>
      </dsp:nvSpPr>
      <dsp:spPr>
        <a:xfrm>
          <a:off x="1849635" y="1787778"/>
          <a:ext cx="1258913" cy="629456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2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49635" y="1787778"/>
        <a:ext cx="1258913" cy="629456"/>
      </dsp:txXfrm>
    </dsp:sp>
    <dsp:sp modelId="{10657B11-9410-4A00-B462-F9F297A90955}">
      <dsp:nvSpPr>
        <dsp:cNvPr id="0" name=""/>
        <dsp:cNvSpPr/>
      </dsp:nvSpPr>
      <dsp:spPr>
        <a:xfrm>
          <a:off x="3372920" y="1787778"/>
          <a:ext cx="1258913" cy="629456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n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372920" y="1787778"/>
        <a:ext cx="1258913" cy="629456"/>
      </dsp:txXfrm>
    </dsp:sp>
    <dsp:sp modelId="{A1C97746-11B1-4710-8944-51C01F156968}">
      <dsp:nvSpPr>
        <dsp:cNvPr id="0" name=""/>
        <dsp:cNvSpPr/>
      </dsp:nvSpPr>
      <dsp:spPr>
        <a:xfrm>
          <a:off x="1087992" y="893950"/>
          <a:ext cx="1258913" cy="629456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APOIO</a:t>
          </a:r>
          <a:endParaRPr lang="pt-BR" sz="14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087992" y="893950"/>
        <a:ext cx="1258913" cy="62945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216BE-EC00-4C56-A3E6-0DD98075F562}">
      <dsp:nvSpPr>
        <dsp:cNvPr id="0" name=""/>
        <dsp:cNvSpPr/>
      </dsp:nvSpPr>
      <dsp:spPr>
        <a:xfrm>
          <a:off x="2346906" y="629578"/>
          <a:ext cx="132185" cy="579100"/>
        </a:xfrm>
        <a:custGeom>
          <a:avLst/>
          <a:gdLst/>
          <a:ahLst/>
          <a:cxnLst/>
          <a:rect l="0" t="0" r="0" b="0"/>
          <a:pathLst>
            <a:path>
              <a:moveTo>
                <a:pt x="132185" y="0"/>
              </a:moveTo>
              <a:lnTo>
                <a:pt x="132185" y="579100"/>
              </a:lnTo>
              <a:lnTo>
                <a:pt x="0" y="5791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125C3-C6B3-4984-8E5A-1129FE263A70}">
      <dsp:nvSpPr>
        <dsp:cNvPr id="0" name=""/>
        <dsp:cNvSpPr/>
      </dsp:nvSpPr>
      <dsp:spPr>
        <a:xfrm>
          <a:off x="2479091" y="629578"/>
          <a:ext cx="1523285" cy="1158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014"/>
              </a:lnTo>
              <a:lnTo>
                <a:pt x="1523285" y="1026014"/>
              </a:lnTo>
              <a:lnTo>
                <a:pt x="1523285" y="11582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3D477-6C79-4B6B-AD96-C5F388F87CBD}">
      <dsp:nvSpPr>
        <dsp:cNvPr id="0" name=""/>
        <dsp:cNvSpPr/>
      </dsp:nvSpPr>
      <dsp:spPr>
        <a:xfrm>
          <a:off x="2433371" y="629578"/>
          <a:ext cx="91440" cy="11582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82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6A250-E899-4A37-8D2D-AFA54E9B4A0F}">
      <dsp:nvSpPr>
        <dsp:cNvPr id="0" name=""/>
        <dsp:cNvSpPr/>
      </dsp:nvSpPr>
      <dsp:spPr>
        <a:xfrm>
          <a:off x="955806" y="629578"/>
          <a:ext cx="1523285" cy="1158200"/>
        </a:xfrm>
        <a:custGeom>
          <a:avLst/>
          <a:gdLst/>
          <a:ahLst/>
          <a:cxnLst/>
          <a:rect l="0" t="0" r="0" b="0"/>
          <a:pathLst>
            <a:path>
              <a:moveTo>
                <a:pt x="1523285" y="0"/>
              </a:moveTo>
              <a:lnTo>
                <a:pt x="1523285" y="1026014"/>
              </a:lnTo>
              <a:lnTo>
                <a:pt x="0" y="1026014"/>
              </a:lnTo>
              <a:lnTo>
                <a:pt x="0" y="115820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6A28C-28D0-420B-AC34-154269720075}">
      <dsp:nvSpPr>
        <dsp:cNvPr id="0" name=""/>
        <dsp:cNvSpPr/>
      </dsp:nvSpPr>
      <dsp:spPr>
        <a:xfrm>
          <a:off x="1849635" y="121"/>
          <a:ext cx="1258913" cy="629456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ESCRITÓRIO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49635" y="121"/>
        <a:ext cx="1258913" cy="629456"/>
      </dsp:txXfrm>
    </dsp:sp>
    <dsp:sp modelId="{38ADA186-B149-4E2A-820C-050B9A5B3F94}">
      <dsp:nvSpPr>
        <dsp:cNvPr id="0" name=""/>
        <dsp:cNvSpPr/>
      </dsp:nvSpPr>
      <dsp:spPr>
        <a:xfrm>
          <a:off x="326349" y="1787778"/>
          <a:ext cx="1258913" cy="629456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1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26349" y="1787778"/>
        <a:ext cx="1258913" cy="629456"/>
      </dsp:txXfrm>
    </dsp:sp>
    <dsp:sp modelId="{D485BBB1-08F6-4D07-A8F0-E5ACEEC152FF}">
      <dsp:nvSpPr>
        <dsp:cNvPr id="0" name=""/>
        <dsp:cNvSpPr/>
      </dsp:nvSpPr>
      <dsp:spPr>
        <a:xfrm>
          <a:off x="1849635" y="1787778"/>
          <a:ext cx="1258913" cy="629456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2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849635" y="1787778"/>
        <a:ext cx="1258913" cy="629456"/>
      </dsp:txXfrm>
    </dsp:sp>
    <dsp:sp modelId="{10657B11-9410-4A00-B462-F9F297A90955}">
      <dsp:nvSpPr>
        <dsp:cNvPr id="0" name=""/>
        <dsp:cNvSpPr/>
      </dsp:nvSpPr>
      <dsp:spPr>
        <a:xfrm>
          <a:off x="3372920" y="1787778"/>
          <a:ext cx="1258913" cy="629456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ÁREA n</a:t>
          </a:r>
          <a:endParaRPr lang="pt-BR" sz="1400" kern="120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372920" y="1787778"/>
        <a:ext cx="1258913" cy="629456"/>
      </dsp:txXfrm>
    </dsp:sp>
    <dsp:sp modelId="{A1C97746-11B1-4710-8944-51C01F156968}">
      <dsp:nvSpPr>
        <dsp:cNvPr id="0" name=""/>
        <dsp:cNvSpPr/>
      </dsp:nvSpPr>
      <dsp:spPr>
        <a:xfrm>
          <a:off x="1087992" y="893950"/>
          <a:ext cx="1258913" cy="629456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APOIO</a:t>
          </a:r>
          <a:endParaRPr lang="pt-BR" sz="14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087992" y="893950"/>
        <a:ext cx="1258913" cy="62945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CB7B1-4044-4197-8770-050FC16939B4}">
      <dsp:nvSpPr>
        <dsp:cNvPr id="0" name=""/>
        <dsp:cNvSpPr/>
      </dsp:nvSpPr>
      <dsp:spPr>
        <a:xfrm>
          <a:off x="8316422" y="2747353"/>
          <a:ext cx="245733" cy="24573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8ECA0-9B87-459C-B2DE-FD5F26F12428}">
      <dsp:nvSpPr>
        <dsp:cNvPr id="0" name=""/>
        <dsp:cNvSpPr/>
      </dsp:nvSpPr>
      <dsp:spPr>
        <a:xfrm>
          <a:off x="7866052" y="2747353"/>
          <a:ext cx="245733" cy="245730"/>
        </a:xfrm>
        <a:prstGeom prst="ellipse">
          <a:avLst/>
        </a:prstGeom>
        <a:solidFill>
          <a:schemeClr val="accent5">
            <a:hueOff val="98698"/>
            <a:satOff val="339"/>
            <a:lumOff val="-1628"/>
            <a:alphaOff val="0"/>
          </a:schemeClr>
        </a:solidFill>
        <a:ln w="25400" cap="flat" cmpd="sng" algn="ctr">
          <a:solidFill>
            <a:schemeClr val="accent5">
              <a:hueOff val="98698"/>
              <a:satOff val="339"/>
              <a:lumOff val="-1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2ECC1-7C47-490D-A8D0-5D4D79D339E6}">
      <dsp:nvSpPr>
        <dsp:cNvPr id="0" name=""/>
        <dsp:cNvSpPr/>
      </dsp:nvSpPr>
      <dsp:spPr>
        <a:xfrm>
          <a:off x="7415683" y="2747353"/>
          <a:ext cx="245733" cy="245730"/>
        </a:xfrm>
        <a:prstGeom prst="ellipse">
          <a:avLst/>
        </a:prstGeom>
        <a:solidFill>
          <a:schemeClr val="accent5">
            <a:hueOff val="197395"/>
            <a:satOff val="679"/>
            <a:lumOff val="-3256"/>
            <a:alphaOff val="0"/>
          </a:schemeClr>
        </a:solidFill>
        <a:ln w="25400" cap="flat" cmpd="sng" algn="ctr">
          <a:solidFill>
            <a:schemeClr val="accent5">
              <a:hueOff val="197395"/>
              <a:satOff val="679"/>
              <a:lumOff val="-32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7000F-E0AB-459E-99D5-4D0BC8FF1D6A}">
      <dsp:nvSpPr>
        <dsp:cNvPr id="0" name=""/>
        <dsp:cNvSpPr/>
      </dsp:nvSpPr>
      <dsp:spPr>
        <a:xfrm>
          <a:off x="6966170" y="2747353"/>
          <a:ext cx="245733" cy="245730"/>
        </a:xfrm>
        <a:prstGeom prst="ellipse">
          <a:avLst/>
        </a:prstGeom>
        <a:solidFill>
          <a:schemeClr val="accent5">
            <a:hueOff val="296093"/>
            <a:satOff val="1018"/>
            <a:lumOff val="-4884"/>
            <a:alphaOff val="0"/>
          </a:schemeClr>
        </a:solidFill>
        <a:ln w="25400" cap="flat" cmpd="sng" algn="ctr">
          <a:solidFill>
            <a:schemeClr val="accent5">
              <a:hueOff val="296093"/>
              <a:satOff val="1018"/>
              <a:lumOff val="-4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3CE39-FC24-4DBE-9CC8-62F47A591053}">
      <dsp:nvSpPr>
        <dsp:cNvPr id="0" name=""/>
        <dsp:cNvSpPr/>
      </dsp:nvSpPr>
      <dsp:spPr>
        <a:xfrm>
          <a:off x="6515800" y="2747353"/>
          <a:ext cx="245733" cy="245730"/>
        </a:xfrm>
        <a:prstGeom prst="ellipse">
          <a:avLst/>
        </a:prstGeom>
        <a:solidFill>
          <a:schemeClr val="accent5">
            <a:hueOff val="394791"/>
            <a:satOff val="1357"/>
            <a:lumOff val="-6512"/>
            <a:alphaOff val="0"/>
          </a:schemeClr>
        </a:solidFill>
        <a:ln w="25400" cap="flat" cmpd="sng" algn="ctr">
          <a:solidFill>
            <a:schemeClr val="accent5">
              <a:hueOff val="394791"/>
              <a:satOff val="1357"/>
              <a:lumOff val="-65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E2FCF-A856-4DCF-BFCE-8A6C87913D0C}">
      <dsp:nvSpPr>
        <dsp:cNvPr id="0" name=""/>
        <dsp:cNvSpPr/>
      </dsp:nvSpPr>
      <dsp:spPr>
        <a:xfrm>
          <a:off x="5819697" y="2624488"/>
          <a:ext cx="491467" cy="491864"/>
        </a:xfrm>
        <a:prstGeom prst="ellipse">
          <a:avLst/>
        </a:prstGeom>
        <a:solidFill>
          <a:schemeClr val="accent5">
            <a:hueOff val="493489"/>
            <a:satOff val="1696"/>
            <a:lumOff val="-8140"/>
            <a:alphaOff val="0"/>
          </a:schemeClr>
        </a:solidFill>
        <a:ln w="25400" cap="flat" cmpd="sng" algn="ctr">
          <a:solidFill>
            <a:schemeClr val="accent5">
              <a:hueOff val="493489"/>
              <a:satOff val="1696"/>
              <a:lumOff val="-81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6A78E-3A28-4028-8B0E-DF1028508592}">
      <dsp:nvSpPr>
        <dsp:cNvPr id="0" name=""/>
        <dsp:cNvSpPr/>
      </dsp:nvSpPr>
      <dsp:spPr>
        <a:xfrm>
          <a:off x="7915713" y="2239726"/>
          <a:ext cx="245733" cy="245730"/>
        </a:xfrm>
        <a:prstGeom prst="ellipse">
          <a:avLst/>
        </a:prstGeom>
        <a:solidFill>
          <a:schemeClr val="accent5">
            <a:hueOff val="592186"/>
            <a:satOff val="2036"/>
            <a:lumOff val="-9768"/>
            <a:alphaOff val="0"/>
          </a:schemeClr>
        </a:solidFill>
        <a:ln w="25400" cap="flat" cmpd="sng" algn="ctr">
          <a:solidFill>
            <a:schemeClr val="accent5">
              <a:hueOff val="592186"/>
              <a:satOff val="2036"/>
              <a:lumOff val="-9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8FCC9-4E2E-49E2-A98E-66A30780F5C0}">
      <dsp:nvSpPr>
        <dsp:cNvPr id="0" name=""/>
        <dsp:cNvSpPr/>
      </dsp:nvSpPr>
      <dsp:spPr>
        <a:xfrm>
          <a:off x="7915713" y="3258617"/>
          <a:ext cx="245733" cy="245730"/>
        </a:xfrm>
        <a:prstGeom prst="ellipse">
          <a:avLst/>
        </a:prstGeom>
        <a:solidFill>
          <a:schemeClr val="accent5">
            <a:hueOff val="690884"/>
            <a:satOff val="2375"/>
            <a:lumOff val="-11396"/>
            <a:alphaOff val="0"/>
          </a:schemeClr>
        </a:solidFill>
        <a:ln w="25400" cap="flat" cmpd="sng" algn="ctr">
          <a:solidFill>
            <a:schemeClr val="accent5">
              <a:hueOff val="690884"/>
              <a:satOff val="2375"/>
              <a:lumOff val="-113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C3980A-54AF-4931-97E0-B82F97FAAB6D}">
      <dsp:nvSpPr>
        <dsp:cNvPr id="0" name=""/>
        <dsp:cNvSpPr/>
      </dsp:nvSpPr>
      <dsp:spPr>
        <a:xfrm>
          <a:off x="8134904" y="2460398"/>
          <a:ext cx="245733" cy="245730"/>
        </a:xfrm>
        <a:prstGeom prst="ellipse">
          <a:avLst/>
        </a:prstGeom>
        <a:solidFill>
          <a:schemeClr val="accent5">
            <a:hueOff val="789582"/>
            <a:satOff val="2714"/>
            <a:lumOff val="-13024"/>
            <a:alphaOff val="0"/>
          </a:schemeClr>
        </a:solidFill>
        <a:ln w="25400" cap="flat" cmpd="sng" algn="ctr">
          <a:solidFill>
            <a:schemeClr val="accent5">
              <a:hueOff val="789582"/>
              <a:satOff val="2714"/>
              <a:lumOff val="-130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5AE23-DA63-419F-B574-B7891BCEA97A}">
      <dsp:nvSpPr>
        <dsp:cNvPr id="0" name=""/>
        <dsp:cNvSpPr/>
      </dsp:nvSpPr>
      <dsp:spPr>
        <a:xfrm>
          <a:off x="8149460" y="3039157"/>
          <a:ext cx="245733" cy="245730"/>
        </a:xfrm>
        <a:prstGeom prst="ellipse">
          <a:avLst/>
        </a:prstGeom>
        <a:solidFill>
          <a:schemeClr val="accent5">
            <a:hueOff val="888279"/>
            <a:satOff val="3053"/>
            <a:lumOff val="-14653"/>
            <a:alphaOff val="0"/>
          </a:schemeClr>
        </a:solidFill>
        <a:ln w="25400" cap="flat" cmpd="sng" algn="ctr">
          <a:solidFill>
            <a:schemeClr val="accent5">
              <a:hueOff val="888279"/>
              <a:satOff val="3053"/>
              <a:lumOff val="-146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8C2C80-A3C2-4A49-B22D-66E4E25D21A3}">
      <dsp:nvSpPr>
        <dsp:cNvPr id="0" name=""/>
        <dsp:cNvSpPr/>
      </dsp:nvSpPr>
      <dsp:spPr>
        <a:xfrm>
          <a:off x="3127755" y="1626210"/>
          <a:ext cx="2488162" cy="2488420"/>
        </a:xfrm>
        <a:prstGeom prst="ellipse">
          <a:avLst/>
        </a:prstGeom>
        <a:solidFill>
          <a:schemeClr val="accent5">
            <a:hueOff val="986977"/>
            <a:satOff val="3393"/>
            <a:lumOff val="-16281"/>
            <a:alphaOff val="0"/>
          </a:schemeClr>
        </a:solidFill>
        <a:ln w="25400" cap="flat" cmpd="sng" algn="ctr">
          <a:solidFill>
            <a:schemeClr val="accent5">
              <a:hueOff val="986977"/>
              <a:satOff val="3393"/>
              <a:lumOff val="-162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b="1" kern="1200" smtClean="0"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IMPLANTAR CORREÇÕES</a:t>
          </a:r>
          <a:endParaRPr lang="pt-BR" sz="2600" b="1" kern="1200">
            <a:solidFill>
              <a:schemeClr val="accent5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492138" y="1990631"/>
        <a:ext cx="1759396" cy="1759578"/>
      </dsp:txXfrm>
    </dsp:sp>
    <dsp:sp modelId="{131BD749-A59A-4BAD-957A-95135D9FBCAF}">
      <dsp:nvSpPr>
        <dsp:cNvPr id="0" name=""/>
        <dsp:cNvSpPr/>
      </dsp:nvSpPr>
      <dsp:spPr>
        <a:xfrm>
          <a:off x="2941956" y="1413621"/>
          <a:ext cx="491467" cy="491864"/>
        </a:xfrm>
        <a:prstGeom prst="ellipse">
          <a:avLst/>
        </a:prstGeom>
        <a:solidFill>
          <a:schemeClr val="accent5">
            <a:hueOff val="1085675"/>
            <a:satOff val="3732"/>
            <a:lumOff val="-17909"/>
            <a:alphaOff val="0"/>
          </a:schemeClr>
        </a:solidFill>
        <a:ln w="25400" cap="flat" cmpd="sng" algn="ctr">
          <a:solidFill>
            <a:schemeClr val="accent5">
              <a:hueOff val="1085675"/>
              <a:satOff val="3732"/>
              <a:lumOff val="-179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5ACEC0-A01D-420D-A9F8-4637A5EF30B8}">
      <dsp:nvSpPr>
        <dsp:cNvPr id="0" name=""/>
        <dsp:cNvSpPr/>
      </dsp:nvSpPr>
      <dsp:spPr>
        <a:xfrm>
          <a:off x="2626869" y="1154149"/>
          <a:ext cx="245733" cy="245730"/>
        </a:xfrm>
        <a:prstGeom prst="ellipse">
          <a:avLst/>
        </a:prstGeom>
        <a:solidFill>
          <a:schemeClr val="accent5">
            <a:hueOff val="1184373"/>
            <a:satOff val="4071"/>
            <a:lumOff val="-19537"/>
            <a:alphaOff val="0"/>
          </a:schemeClr>
        </a:solidFill>
        <a:ln w="25400" cap="flat" cmpd="sng" algn="ctr">
          <a:solidFill>
            <a:schemeClr val="accent5">
              <a:hueOff val="1184373"/>
              <a:satOff val="4071"/>
              <a:lumOff val="-19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94879-C70B-434C-86BF-41FD38C21839}">
      <dsp:nvSpPr>
        <dsp:cNvPr id="0" name=""/>
        <dsp:cNvSpPr/>
      </dsp:nvSpPr>
      <dsp:spPr>
        <a:xfrm>
          <a:off x="2102009" y="1154149"/>
          <a:ext cx="245733" cy="245730"/>
        </a:xfrm>
        <a:prstGeom prst="ellipse">
          <a:avLst/>
        </a:prstGeom>
        <a:solidFill>
          <a:schemeClr val="accent5">
            <a:hueOff val="1283070"/>
            <a:satOff val="4411"/>
            <a:lumOff val="-21165"/>
            <a:alphaOff val="0"/>
          </a:schemeClr>
        </a:solidFill>
        <a:ln w="25400" cap="flat" cmpd="sng" algn="ctr">
          <a:solidFill>
            <a:schemeClr val="accent5">
              <a:hueOff val="1283070"/>
              <a:satOff val="4411"/>
              <a:lumOff val="-211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73AE3-23AA-48A3-B231-BFF198DFCEE0}">
      <dsp:nvSpPr>
        <dsp:cNvPr id="0" name=""/>
        <dsp:cNvSpPr/>
      </dsp:nvSpPr>
      <dsp:spPr>
        <a:xfrm>
          <a:off x="1577149" y="1154149"/>
          <a:ext cx="245733" cy="245730"/>
        </a:xfrm>
        <a:prstGeom prst="ellipse">
          <a:avLst/>
        </a:prstGeom>
        <a:solidFill>
          <a:schemeClr val="accent5">
            <a:hueOff val="1381768"/>
            <a:satOff val="4750"/>
            <a:lumOff val="-22793"/>
            <a:alphaOff val="0"/>
          </a:schemeClr>
        </a:solidFill>
        <a:ln w="25400" cap="flat" cmpd="sng" algn="ctr">
          <a:solidFill>
            <a:schemeClr val="accent5">
              <a:hueOff val="1381768"/>
              <a:satOff val="4750"/>
              <a:lumOff val="-227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993A0-D2FD-4902-BD66-48B244B275EA}">
      <dsp:nvSpPr>
        <dsp:cNvPr id="0" name=""/>
        <dsp:cNvSpPr/>
      </dsp:nvSpPr>
      <dsp:spPr>
        <a:xfrm>
          <a:off x="1052288" y="1154149"/>
          <a:ext cx="245733" cy="245730"/>
        </a:xfrm>
        <a:prstGeom prst="ellipse">
          <a:avLst/>
        </a:prstGeom>
        <a:solidFill>
          <a:schemeClr val="accent5">
            <a:hueOff val="1480466"/>
            <a:satOff val="5089"/>
            <a:lumOff val="-24421"/>
            <a:alphaOff val="0"/>
          </a:schemeClr>
        </a:solidFill>
        <a:ln w="25400" cap="flat" cmpd="sng" algn="ctr">
          <a:solidFill>
            <a:schemeClr val="accent5">
              <a:hueOff val="1480466"/>
              <a:satOff val="5089"/>
              <a:lumOff val="-244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F2A4B-050F-4057-88A0-BB5899445925}">
      <dsp:nvSpPr>
        <dsp:cNvPr id="0" name=""/>
        <dsp:cNvSpPr/>
      </dsp:nvSpPr>
      <dsp:spPr>
        <a:xfrm>
          <a:off x="526572" y="1154149"/>
          <a:ext cx="245733" cy="245730"/>
        </a:xfrm>
        <a:prstGeom prst="ellipse">
          <a:avLst/>
        </a:prstGeom>
        <a:solidFill>
          <a:schemeClr val="accent5">
            <a:hueOff val="1579163"/>
            <a:satOff val="5428"/>
            <a:lumOff val="-26049"/>
            <a:alphaOff val="0"/>
          </a:schemeClr>
        </a:solidFill>
        <a:ln w="25400" cap="flat" cmpd="sng" algn="ctr">
          <a:solidFill>
            <a:schemeClr val="accent5">
              <a:hueOff val="1579163"/>
              <a:satOff val="5428"/>
              <a:lumOff val="-260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F44F2-92D4-433F-846D-B96120195BA0}">
      <dsp:nvSpPr>
        <dsp:cNvPr id="0" name=""/>
        <dsp:cNvSpPr/>
      </dsp:nvSpPr>
      <dsp:spPr>
        <a:xfrm>
          <a:off x="1712" y="1154149"/>
          <a:ext cx="245733" cy="245730"/>
        </a:xfrm>
        <a:prstGeom prst="ellipse">
          <a:avLst/>
        </a:prstGeom>
        <a:solidFill>
          <a:schemeClr val="accent5">
            <a:hueOff val="1677861"/>
            <a:satOff val="5768"/>
            <a:lumOff val="-27677"/>
            <a:alphaOff val="0"/>
          </a:schemeClr>
        </a:solidFill>
        <a:ln w="25400" cap="flat" cmpd="sng" algn="ctr">
          <a:solidFill>
            <a:schemeClr val="accent5">
              <a:hueOff val="1677861"/>
              <a:satOff val="5768"/>
              <a:lumOff val="-276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DDB92-1B2D-445C-94DE-CB3C693E43B1}">
      <dsp:nvSpPr>
        <dsp:cNvPr id="0" name=""/>
        <dsp:cNvSpPr/>
      </dsp:nvSpPr>
      <dsp:spPr>
        <a:xfrm>
          <a:off x="0" y="520020"/>
          <a:ext cx="2880309" cy="632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smtClean="0">
              <a:solidFill>
                <a:schemeClr val="bg1"/>
              </a:solidFill>
              <a:latin typeface="Calibri" pitchFamily="34" charset="0"/>
            </a:rPr>
            <a:t>Medir a produtividade</a:t>
          </a:r>
          <a:endParaRPr lang="pt-BR" sz="2200" b="1" kern="1200">
            <a:solidFill>
              <a:schemeClr val="bg1"/>
            </a:solidFill>
            <a:latin typeface="Calibri" pitchFamily="34" charset="0"/>
          </a:endParaRPr>
        </a:p>
      </dsp:txBody>
      <dsp:txXfrm>
        <a:off x="0" y="520020"/>
        <a:ext cx="2880309" cy="632108"/>
      </dsp:txXfrm>
    </dsp:sp>
    <dsp:sp modelId="{F809FF9E-D34F-40C9-841A-B76A88B20F44}">
      <dsp:nvSpPr>
        <dsp:cNvPr id="0" name=""/>
        <dsp:cNvSpPr/>
      </dsp:nvSpPr>
      <dsp:spPr>
        <a:xfrm>
          <a:off x="2431652" y="2624488"/>
          <a:ext cx="491467" cy="491864"/>
        </a:xfrm>
        <a:prstGeom prst="ellipse">
          <a:avLst/>
        </a:prstGeom>
        <a:solidFill>
          <a:schemeClr val="accent5">
            <a:hueOff val="1973954"/>
            <a:satOff val="6785"/>
            <a:lumOff val="-32561"/>
            <a:alphaOff val="0"/>
          </a:schemeClr>
        </a:solidFill>
        <a:ln w="25400" cap="flat" cmpd="sng" algn="ctr">
          <a:solidFill>
            <a:schemeClr val="accent5">
              <a:hueOff val="1973954"/>
              <a:satOff val="6785"/>
              <a:lumOff val="-32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7DFA1-DFFC-4594-A9D1-712291B30B34}">
      <dsp:nvSpPr>
        <dsp:cNvPr id="0" name=""/>
        <dsp:cNvSpPr/>
      </dsp:nvSpPr>
      <dsp:spPr>
        <a:xfrm>
          <a:off x="1945321" y="2747353"/>
          <a:ext cx="245733" cy="245730"/>
        </a:xfrm>
        <a:prstGeom prst="ellipse">
          <a:avLst/>
        </a:prstGeom>
        <a:solidFill>
          <a:schemeClr val="accent5">
            <a:hueOff val="2072652"/>
            <a:satOff val="7125"/>
            <a:lumOff val="-34189"/>
            <a:alphaOff val="0"/>
          </a:schemeClr>
        </a:solidFill>
        <a:ln w="25400" cap="flat" cmpd="sng" algn="ctr">
          <a:solidFill>
            <a:schemeClr val="accent5">
              <a:hueOff val="2072652"/>
              <a:satOff val="7125"/>
              <a:lumOff val="-341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F188-FE77-4CCF-9706-0C8AC143BE3D}">
      <dsp:nvSpPr>
        <dsp:cNvPr id="0" name=""/>
        <dsp:cNvSpPr/>
      </dsp:nvSpPr>
      <dsp:spPr>
        <a:xfrm>
          <a:off x="1459847" y="2747353"/>
          <a:ext cx="245733" cy="245730"/>
        </a:xfrm>
        <a:prstGeom prst="ellipse">
          <a:avLst/>
        </a:prstGeom>
        <a:solidFill>
          <a:schemeClr val="accent5">
            <a:hueOff val="2171350"/>
            <a:satOff val="7464"/>
            <a:lumOff val="-35817"/>
            <a:alphaOff val="0"/>
          </a:schemeClr>
        </a:solidFill>
        <a:ln w="25400" cap="flat" cmpd="sng" algn="ctr">
          <a:solidFill>
            <a:schemeClr val="accent5">
              <a:hueOff val="2171350"/>
              <a:satOff val="7464"/>
              <a:lumOff val="-358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333A2-93A7-4E79-B81E-10E91EEAFF43}">
      <dsp:nvSpPr>
        <dsp:cNvPr id="0" name=""/>
        <dsp:cNvSpPr/>
      </dsp:nvSpPr>
      <dsp:spPr>
        <a:xfrm>
          <a:off x="973517" y="2747353"/>
          <a:ext cx="245733" cy="245730"/>
        </a:xfrm>
        <a:prstGeom prst="ellipse">
          <a:avLst/>
        </a:prstGeom>
        <a:solidFill>
          <a:schemeClr val="accent5">
            <a:hueOff val="2270047"/>
            <a:satOff val="7803"/>
            <a:lumOff val="-37445"/>
            <a:alphaOff val="0"/>
          </a:schemeClr>
        </a:solidFill>
        <a:ln w="25400" cap="flat" cmpd="sng" algn="ctr">
          <a:solidFill>
            <a:schemeClr val="accent5">
              <a:hueOff val="2270047"/>
              <a:satOff val="7803"/>
              <a:lumOff val="-374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40CB2-8348-453F-B923-A6A714E4D512}">
      <dsp:nvSpPr>
        <dsp:cNvPr id="0" name=""/>
        <dsp:cNvSpPr/>
      </dsp:nvSpPr>
      <dsp:spPr>
        <a:xfrm>
          <a:off x="488042" y="2747353"/>
          <a:ext cx="245733" cy="245730"/>
        </a:xfrm>
        <a:prstGeom prst="ellipse">
          <a:avLst/>
        </a:prstGeom>
        <a:solidFill>
          <a:schemeClr val="accent5">
            <a:hueOff val="2368745"/>
            <a:satOff val="8143"/>
            <a:lumOff val="-39073"/>
            <a:alphaOff val="0"/>
          </a:schemeClr>
        </a:solidFill>
        <a:ln w="25400" cap="flat" cmpd="sng" algn="ctr">
          <a:solidFill>
            <a:schemeClr val="accent5">
              <a:hueOff val="2368745"/>
              <a:satOff val="8143"/>
              <a:lumOff val="-390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5A0B8-CBBD-4529-BA1F-3121596CC060}">
      <dsp:nvSpPr>
        <dsp:cNvPr id="0" name=""/>
        <dsp:cNvSpPr/>
      </dsp:nvSpPr>
      <dsp:spPr>
        <a:xfrm>
          <a:off x="1712" y="2747353"/>
          <a:ext cx="245733" cy="245730"/>
        </a:xfrm>
        <a:prstGeom prst="ellipse">
          <a:avLst/>
        </a:prstGeom>
        <a:solidFill>
          <a:schemeClr val="accent5">
            <a:hueOff val="2467443"/>
            <a:satOff val="8482"/>
            <a:lumOff val="-40702"/>
            <a:alphaOff val="0"/>
          </a:schemeClr>
        </a:solidFill>
        <a:ln w="25400" cap="flat" cmpd="sng" algn="ctr">
          <a:solidFill>
            <a:schemeClr val="accent5">
              <a:hueOff val="2467443"/>
              <a:satOff val="8482"/>
              <a:lumOff val="-407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8327C-514E-4993-A9C4-D9874FF681C0}">
      <dsp:nvSpPr>
        <dsp:cNvPr id="0" name=""/>
        <dsp:cNvSpPr/>
      </dsp:nvSpPr>
      <dsp:spPr>
        <a:xfrm>
          <a:off x="0" y="2118478"/>
          <a:ext cx="2178212" cy="632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smtClean="0">
              <a:solidFill>
                <a:schemeClr val="bg1"/>
              </a:solidFill>
              <a:latin typeface="Calibri" pitchFamily="34" charset="0"/>
            </a:rPr>
            <a:t>Localizar as perdas</a:t>
          </a:r>
          <a:endParaRPr lang="pt-BR" sz="2200" b="1" kern="1200">
            <a:solidFill>
              <a:schemeClr val="bg1"/>
            </a:solidFill>
            <a:latin typeface="Calibri" pitchFamily="34" charset="0"/>
          </a:endParaRPr>
        </a:p>
      </dsp:txBody>
      <dsp:txXfrm>
        <a:off x="0" y="2118478"/>
        <a:ext cx="2178212" cy="632108"/>
      </dsp:txXfrm>
    </dsp:sp>
    <dsp:sp modelId="{EC4FDAAF-C779-4DC4-AB88-8B266D512E15}">
      <dsp:nvSpPr>
        <dsp:cNvPr id="0" name=""/>
        <dsp:cNvSpPr/>
      </dsp:nvSpPr>
      <dsp:spPr>
        <a:xfrm>
          <a:off x="2941956" y="3815147"/>
          <a:ext cx="491467" cy="491864"/>
        </a:xfrm>
        <a:prstGeom prst="ellipse">
          <a:avLst/>
        </a:prstGeom>
        <a:solidFill>
          <a:schemeClr val="accent5">
            <a:hueOff val="2664838"/>
            <a:satOff val="9160"/>
            <a:lumOff val="-43958"/>
            <a:alphaOff val="0"/>
          </a:schemeClr>
        </a:solidFill>
        <a:ln w="25400" cap="flat" cmpd="sng" algn="ctr">
          <a:solidFill>
            <a:schemeClr val="accent5">
              <a:hueOff val="2664838"/>
              <a:satOff val="9160"/>
              <a:lumOff val="-439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B83C3-9533-4FE0-94E5-6EA86A9C8464}">
      <dsp:nvSpPr>
        <dsp:cNvPr id="0" name=""/>
        <dsp:cNvSpPr/>
      </dsp:nvSpPr>
      <dsp:spPr>
        <a:xfrm>
          <a:off x="2626869" y="4315903"/>
          <a:ext cx="245733" cy="245730"/>
        </a:xfrm>
        <a:prstGeom prst="ellipse">
          <a:avLst/>
        </a:prstGeom>
        <a:solidFill>
          <a:schemeClr val="accent5">
            <a:hueOff val="2763536"/>
            <a:satOff val="9500"/>
            <a:lumOff val="-45586"/>
            <a:alphaOff val="0"/>
          </a:schemeClr>
        </a:solidFill>
        <a:ln w="25400" cap="flat" cmpd="sng" algn="ctr">
          <a:solidFill>
            <a:schemeClr val="accent5">
              <a:hueOff val="2763536"/>
              <a:satOff val="9500"/>
              <a:lumOff val="-455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73B68-36C4-4D20-A79C-D9903A78318B}">
      <dsp:nvSpPr>
        <dsp:cNvPr id="0" name=""/>
        <dsp:cNvSpPr/>
      </dsp:nvSpPr>
      <dsp:spPr>
        <a:xfrm>
          <a:off x="2102009" y="4315903"/>
          <a:ext cx="245733" cy="245730"/>
        </a:xfrm>
        <a:prstGeom prst="ellipse">
          <a:avLst/>
        </a:prstGeom>
        <a:solidFill>
          <a:schemeClr val="accent5">
            <a:hueOff val="2862234"/>
            <a:satOff val="9839"/>
            <a:lumOff val="-47214"/>
            <a:alphaOff val="0"/>
          </a:schemeClr>
        </a:solidFill>
        <a:ln w="25400" cap="flat" cmpd="sng" algn="ctr">
          <a:solidFill>
            <a:schemeClr val="accent5">
              <a:hueOff val="2862234"/>
              <a:satOff val="9839"/>
              <a:lumOff val="-472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F0EBA-FC9F-40AE-9F41-7AE1FA6F41BF}">
      <dsp:nvSpPr>
        <dsp:cNvPr id="0" name=""/>
        <dsp:cNvSpPr/>
      </dsp:nvSpPr>
      <dsp:spPr>
        <a:xfrm>
          <a:off x="1577149" y="4315903"/>
          <a:ext cx="245733" cy="245730"/>
        </a:xfrm>
        <a:prstGeom prst="ellipse">
          <a:avLst/>
        </a:prstGeom>
        <a:solidFill>
          <a:schemeClr val="accent5">
            <a:hueOff val="2960931"/>
            <a:satOff val="10178"/>
            <a:lumOff val="-48842"/>
            <a:alphaOff val="0"/>
          </a:schemeClr>
        </a:solidFill>
        <a:ln w="25400" cap="flat" cmpd="sng" algn="ctr">
          <a:solidFill>
            <a:schemeClr val="accent5">
              <a:hueOff val="2960931"/>
              <a:satOff val="10178"/>
              <a:lumOff val="-488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8D6BD-746D-433D-919F-706B79E834BF}">
      <dsp:nvSpPr>
        <dsp:cNvPr id="0" name=""/>
        <dsp:cNvSpPr/>
      </dsp:nvSpPr>
      <dsp:spPr>
        <a:xfrm>
          <a:off x="1052288" y="4315903"/>
          <a:ext cx="245733" cy="245730"/>
        </a:xfrm>
        <a:prstGeom prst="ellipse">
          <a:avLst/>
        </a:prstGeom>
        <a:solidFill>
          <a:schemeClr val="accent5">
            <a:hueOff val="3059629"/>
            <a:satOff val="10517"/>
            <a:lumOff val="-50470"/>
            <a:alphaOff val="0"/>
          </a:schemeClr>
        </a:solidFill>
        <a:ln w="25400" cap="flat" cmpd="sng" algn="ctr">
          <a:solidFill>
            <a:schemeClr val="accent5">
              <a:hueOff val="3059629"/>
              <a:satOff val="10517"/>
              <a:lumOff val="-50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FF3C9-4279-4881-B6B0-A74B7AB75562}">
      <dsp:nvSpPr>
        <dsp:cNvPr id="0" name=""/>
        <dsp:cNvSpPr/>
      </dsp:nvSpPr>
      <dsp:spPr>
        <a:xfrm>
          <a:off x="526572" y="4315903"/>
          <a:ext cx="245733" cy="245730"/>
        </a:xfrm>
        <a:prstGeom prst="ellipse">
          <a:avLst/>
        </a:prstGeom>
        <a:solidFill>
          <a:schemeClr val="accent5">
            <a:hueOff val="3158327"/>
            <a:satOff val="10857"/>
            <a:lumOff val="-52098"/>
            <a:alphaOff val="0"/>
          </a:schemeClr>
        </a:solidFill>
        <a:ln w="25400" cap="flat" cmpd="sng" algn="ctr">
          <a:solidFill>
            <a:schemeClr val="accent5">
              <a:hueOff val="3158327"/>
              <a:satOff val="10857"/>
              <a:lumOff val="-52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40CD1-4AB9-4029-858B-39FAB08E2211}">
      <dsp:nvSpPr>
        <dsp:cNvPr id="0" name=""/>
        <dsp:cNvSpPr/>
      </dsp:nvSpPr>
      <dsp:spPr>
        <a:xfrm>
          <a:off x="1712" y="4315903"/>
          <a:ext cx="245733" cy="245730"/>
        </a:xfrm>
        <a:prstGeom prst="ellipse">
          <a:avLst/>
        </a:prstGeom>
        <a:solidFill>
          <a:schemeClr val="accent5">
            <a:hueOff val="3257024"/>
            <a:satOff val="11196"/>
            <a:lumOff val="-53726"/>
            <a:alphaOff val="0"/>
          </a:schemeClr>
        </a:solidFill>
        <a:ln w="25400" cap="flat" cmpd="sng" algn="ctr">
          <a:solidFill>
            <a:schemeClr val="accent5">
              <a:hueOff val="3257024"/>
              <a:satOff val="11196"/>
              <a:lumOff val="-5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6AEE2-5490-4295-B23A-4D4CBEC5099B}">
      <dsp:nvSpPr>
        <dsp:cNvPr id="0" name=""/>
        <dsp:cNvSpPr/>
      </dsp:nvSpPr>
      <dsp:spPr>
        <a:xfrm>
          <a:off x="0" y="3681370"/>
          <a:ext cx="2880309" cy="632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smtClean="0">
              <a:solidFill>
                <a:schemeClr val="bg1"/>
              </a:solidFill>
              <a:latin typeface="Calibri" pitchFamily="34" charset="0"/>
            </a:rPr>
            <a:t>Envolver as pessoas</a:t>
          </a:r>
          <a:endParaRPr lang="pt-BR" sz="2200" b="1" kern="1200">
            <a:solidFill>
              <a:schemeClr val="bg1"/>
            </a:solidFill>
            <a:latin typeface="Calibri" pitchFamily="34" charset="0"/>
          </a:endParaRPr>
        </a:p>
      </dsp:txBody>
      <dsp:txXfrm>
        <a:off x="0" y="3681370"/>
        <a:ext cx="2880309" cy="632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566EB-8260-4F74-9A07-6DDA1B68D066}">
      <dsp:nvSpPr>
        <dsp:cNvPr id="0" name=""/>
        <dsp:cNvSpPr/>
      </dsp:nvSpPr>
      <dsp:spPr>
        <a:xfrm rot="5400000">
          <a:off x="22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CC8B3-5F36-42F8-92FE-A22158388F6D}">
      <dsp:nvSpPr>
        <dsp:cNvPr id="0" name=""/>
        <dsp:cNvSpPr/>
      </dsp:nvSpPr>
      <dsp:spPr>
        <a:xfrm rot="16200000">
          <a:off x="303697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4800000"/>
            <a:satOff val="-16668"/>
            <a:lumOff val="20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17605-1F62-40D0-8840-C08872F0E8E4}">
      <dsp:nvSpPr>
        <dsp:cNvPr id="0" name=""/>
        <dsp:cNvSpPr/>
      </dsp:nvSpPr>
      <dsp:spPr>
        <a:xfrm>
          <a:off x="3385873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PROCESSAMENTO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385873" y="2735102"/>
        <a:ext cx="2240284" cy="590304"/>
      </dsp:txXfrm>
    </dsp:sp>
    <dsp:sp modelId="{D5FA5CAF-F96C-4254-97E8-64C714C51273}">
      <dsp:nvSpPr>
        <dsp:cNvPr id="0" name=""/>
        <dsp:cNvSpPr/>
      </dsp:nvSpPr>
      <dsp:spPr>
        <a:xfrm rot="5400000">
          <a:off x="2942329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9600000"/>
            <a:satOff val="-33335"/>
            <a:lumOff val="4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ADB76C-F759-4974-996E-45570EB86B9C}">
      <dsp:nvSpPr>
        <dsp:cNvPr id="0" name=""/>
        <dsp:cNvSpPr/>
      </dsp:nvSpPr>
      <dsp:spPr>
        <a:xfrm rot="16200000">
          <a:off x="5978186" y="171842"/>
          <a:ext cx="2950578" cy="2951031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2"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AC2DD-60D9-4E79-B7FE-7129FB3018E2}">
      <dsp:nvSpPr>
        <dsp:cNvPr id="0" name=""/>
        <dsp:cNvSpPr/>
      </dsp:nvSpPr>
      <dsp:spPr>
        <a:xfrm>
          <a:off x="6111895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SAÍDAS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6111895" y="2735102"/>
        <a:ext cx="2240284" cy="590304"/>
      </dsp:txXfrm>
    </dsp:sp>
    <dsp:sp modelId="{368AB890-0705-41B5-8874-1AB4A6A255EB}">
      <dsp:nvSpPr>
        <dsp:cNvPr id="0" name=""/>
        <dsp:cNvSpPr/>
      </dsp:nvSpPr>
      <dsp:spPr>
        <a:xfrm>
          <a:off x="3313888" y="1018716"/>
          <a:ext cx="1351885" cy="1351885"/>
        </a:xfrm>
        <a:prstGeom prst="ellipse">
          <a:avLst/>
        </a:prstGeom>
        <a:solidFill>
          <a:srgbClr val="FFFF66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Tarefas</a:t>
          </a:r>
          <a:endParaRPr lang="pt-BR" sz="16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3502664" y="1178132"/>
        <a:ext cx="779465" cy="1033052"/>
      </dsp:txXfrm>
    </dsp:sp>
    <dsp:sp modelId="{160857EE-866C-4C67-A942-28B17F904F0D}">
      <dsp:nvSpPr>
        <dsp:cNvPr id="0" name=""/>
        <dsp:cNvSpPr/>
      </dsp:nvSpPr>
      <dsp:spPr>
        <a:xfrm>
          <a:off x="4288219" y="1018716"/>
          <a:ext cx="1351885" cy="1351885"/>
        </a:xfrm>
        <a:prstGeom prst="ellipse">
          <a:avLst/>
        </a:prstGeom>
        <a:solidFill>
          <a:srgbClr val="FF9933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Sistemas</a:t>
          </a:r>
          <a:endParaRPr lang="pt-BR" sz="16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4671862" y="1178132"/>
        <a:ext cx="779465" cy="1033052"/>
      </dsp:txXfrm>
    </dsp:sp>
    <dsp:sp modelId="{FB8AD606-E7F7-41E3-A689-F7969805BFFF}">
      <dsp:nvSpPr>
        <dsp:cNvPr id="0" name=""/>
        <dsp:cNvSpPr/>
      </dsp:nvSpPr>
      <dsp:spPr>
        <a:xfrm>
          <a:off x="851086" y="619985"/>
          <a:ext cx="934916" cy="934938"/>
        </a:xfrm>
        <a:prstGeom prst="ellipse">
          <a:avLst/>
        </a:prstGeom>
        <a:solidFill>
          <a:schemeClr val="accent2">
            <a:alpha val="50000"/>
            <a:hueOff val="-4114286"/>
            <a:satOff val="-14287"/>
            <a:lumOff val="171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Tempo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988001" y="756904"/>
        <a:ext cx="661086" cy="661100"/>
      </dsp:txXfrm>
    </dsp:sp>
    <dsp:sp modelId="{C98E69A3-BDC7-43AE-9B93-499F07122D8D}">
      <dsp:nvSpPr>
        <dsp:cNvPr id="0" name=""/>
        <dsp:cNvSpPr/>
      </dsp:nvSpPr>
      <dsp:spPr>
        <a:xfrm>
          <a:off x="506273" y="1401636"/>
          <a:ext cx="459238" cy="459054"/>
        </a:xfrm>
        <a:prstGeom prst="ellipse">
          <a:avLst/>
        </a:prstGeom>
        <a:solidFill>
          <a:schemeClr val="accent2">
            <a:alpha val="50000"/>
            <a:hueOff val="-6171429"/>
            <a:satOff val="-21430"/>
            <a:lumOff val="257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153D1BC-2AF3-43BB-BC07-BDD1EBC67E99}">
      <dsp:nvSpPr>
        <dsp:cNvPr id="0" name=""/>
        <dsp:cNvSpPr/>
      </dsp:nvSpPr>
      <dsp:spPr>
        <a:xfrm>
          <a:off x="1862725" y="803891"/>
          <a:ext cx="267213" cy="267038"/>
        </a:xfrm>
        <a:prstGeom prst="ellipse">
          <a:avLst/>
        </a:prstGeom>
        <a:solidFill>
          <a:schemeClr val="accent2">
            <a:alpha val="50000"/>
            <a:hueOff val="-8228572"/>
            <a:satOff val="-28573"/>
            <a:lumOff val="342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2527B5-7FCC-491F-AFAD-0D2AD7A1CF29}">
      <dsp:nvSpPr>
        <dsp:cNvPr id="0" name=""/>
        <dsp:cNvSpPr/>
      </dsp:nvSpPr>
      <dsp:spPr>
        <a:xfrm>
          <a:off x="1763424" y="1178394"/>
          <a:ext cx="934916" cy="934938"/>
        </a:xfrm>
        <a:prstGeom prst="ellipse">
          <a:avLst/>
        </a:prstGeom>
        <a:solidFill>
          <a:schemeClr val="accent2">
            <a:alpha val="50000"/>
            <a:hueOff val="-10285714"/>
            <a:satOff val="-35716"/>
            <a:lumOff val="42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Dados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1900339" y="1315313"/>
        <a:ext cx="661086" cy="661100"/>
      </dsp:txXfrm>
    </dsp:sp>
    <dsp:sp modelId="{F4812725-5874-4483-BF9F-BED9D1EDDEAE}">
      <dsp:nvSpPr>
        <dsp:cNvPr id="0" name=""/>
        <dsp:cNvSpPr/>
      </dsp:nvSpPr>
      <dsp:spPr>
        <a:xfrm>
          <a:off x="1861190" y="2170512"/>
          <a:ext cx="267213" cy="267038"/>
        </a:xfrm>
        <a:prstGeom prst="ellipse">
          <a:avLst/>
        </a:prstGeom>
        <a:solidFill>
          <a:schemeClr val="accent2">
            <a:alpha val="50000"/>
            <a:hueOff val="-12342858"/>
            <a:satOff val="-42860"/>
            <a:lumOff val="514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677B450-304C-4AD5-9933-EBA6D1242877}">
      <dsp:nvSpPr>
        <dsp:cNvPr id="0" name=""/>
        <dsp:cNvSpPr/>
      </dsp:nvSpPr>
      <dsp:spPr>
        <a:xfrm>
          <a:off x="867745" y="1712674"/>
          <a:ext cx="934916" cy="934938"/>
        </a:xfrm>
        <a:prstGeom prst="ellipse">
          <a:avLst/>
        </a:prstGeom>
        <a:solidFill>
          <a:schemeClr val="accent2">
            <a:alpha val="50000"/>
            <a:hueOff val="-14400000"/>
            <a:satOff val="-50003"/>
            <a:lumOff val="60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Ativos</a:t>
          </a:r>
          <a:endParaRPr lang="pt-BR" sz="15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1004660" y="1849593"/>
        <a:ext cx="661086" cy="661100"/>
      </dsp:txXfrm>
    </dsp:sp>
    <dsp:sp modelId="{4F651351-794A-479A-A744-11DE832EFD2D}">
      <dsp:nvSpPr>
        <dsp:cNvPr id="0" name=""/>
        <dsp:cNvSpPr/>
      </dsp:nvSpPr>
      <dsp:spPr>
        <a:xfrm>
          <a:off x="6366371" y="781925"/>
          <a:ext cx="1723295" cy="1722983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Produtos e serviços</a:t>
          </a:r>
          <a:endParaRPr lang="pt-BR" sz="21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6618742" y="1034250"/>
        <a:ext cx="1218553" cy="1218333"/>
      </dsp:txXfrm>
    </dsp:sp>
    <dsp:sp modelId="{06D0DE15-4D37-47B8-8C78-0F83CDBD7B4F}">
      <dsp:nvSpPr>
        <dsp:cNvPr id="0" name=""/>
        <dsp:cNvSpPr/>
      </dsp:nvSpPr>
      <dsp:spPr>
        <a:xfrm>
          <a:off x="554490" y="2735102"/>
          <a:ext cx="2240284" cy="590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rPr>
            <a:t>ENTRADAS</a:t>
          </a:r>
          <a:endParaRPr lang="pt-BR" sz="2100" b="1" kern="120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</a:endParaRPr>
        </a:p>
      </dsp:txBody>
      <dsp:txXfrm>
        <a:off x="554490" y="2735102"/>
        <a:ext cx="2240284" cy="5903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804CB-1B3B-43CC-A9CB-01A5E9DF94C3}">
      <dsp:nvSpPr>
        <dsp:cNvPr id="0" name=""/>
        <dsp:cNvSpPr/>
      </dsp:nvSpPr>
      <dsp:spPr>
        <a:xfrm>
          <a:off x="1104158" y="611827"/>
          <a:ext cx="3624331" cy="3624331"/>
        </a:xfrm>
        <a:prstGeom prst="blockArc">
          <a:avLst>
            <a:gd name="adj1" fmla="val 9000000"/>
            <a:gd name="adj2" fmla="val 16200000"/>
            <a:gd name="adj3" fmla="val 4642"/>
          </a:avLst>
        </a:prstGeom>
        <a:solidFill>
          <a:srgbClr val="FFFF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7F766-22C1-4168-BC20-57B11C110007}">
      <dsp:nvSpPr>
        <dsp:cNvPr id="0" name=""/>
        <dsp:cNvSpPr/>
      </dsp:nvSpPr>
      <dsp:spPr>
        <a:xfrm>
          <a:off x="1104158" y="611827"/>
          <a:ext cx="3624331" cy="3624331"/>
        </a:xfrm>
        <a:prstGeom prst="blockArc">
          <a:avLst>
            <a:gd name="adj1" fmla="val 1800000"/>
            <a:gd name="adj2" fmla="val 9000000"/>
            <a:gd name="adj3" fmla="val 4642"/>
          </a:avLst>
        </a:prstGeom>
        <a:solidFill>
          <a:srgbClr val="FFFF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269A5-AAC4-45F1-898A-BE5563455FFD}">
      <dsp:nvSpPr>
        <dsp:cNvPr id="0" name=""/>
        <dsp:cNvSpPr/>
      </dsp:nvSpPr>
      <dsp:spPr>
        <a:xfrm>
          <a:off x="1104158" y="611827"/>
          <a:ext cx="3624331" cy="3624331"/>
        </a:xfrm>
        <a:prstGeom prst="blockArc">
          <a:avLst>
            <a:gd name="adj1" fmla="val 16200000"/>
            <a:gd name="adj2" fmla="val 1800000"/>
            <a:gd name="adj3" fmla="val 4642"/>
          </a:avLst>
        </a:prstGeom>
        <a:solidFill>
          <a:srgbClr val="FFFF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CAD4E-F3F1-4A5A-9244-8D4278AD1D6B}">
      <dsp:nvSpPr>
        <dsp:cNvPr id="0" name=""/>
        <dsp:cNvSpPr/>
      </dsp:nvSpPr>
      <dsp:spPr>
        <a:xfrm>
          <a:off x="1925574" y="1433243"/>
          <a:ext cx="1981499" cy="1981499"/>
        </a:xfrm>
        <a:prstGeom prst="ellipse">
          <a:avLst/>
        </a:prstGeom>
        <a:solidFill>
          <a:schemeClr val="bg1">
            <a:lumMod val="6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Produtividade</a:t>
          </a:r>
          <a:endParaRPr lang="pt-BR" sz="1600" b="1" kern="120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215758" y="1723427"/>
        <a:ext cx="1401131" cy="1401131"/>
      </dsp:txXfrm>
    </dsp:sp>
    <dsp:sp modelId="{0CB83E25-D8FB-4248-8B91-203AC50F53BC}">
      <dsp:nvSpPr>
        <dsp:cNvPr id="0" name=""/>
        <dsp:cNvSpPr/>
      </dsp:nvSpPr>
      <dsp:spPr>
        <a:xfrm>
          <a:off x="2195777" y="-66662"/>
          <a:ext cx="1441092" cy="1441092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Equipe</a:t>
          </a:r>
          <a:endParaRPr lang="pt-BR" sz="1600" b="1" kern="120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2406820" y="144381"/>
        <a:ext cx="1019006" cy="1019006"/>
      </dsp:txXfrm>
    </dsp:sp>
    <dsp:sp modelId="{66FD8796-1A91-438F-8D7F-9E78CC458415}">
      <dsp:nvSpPr>
        <dsp:cNvPr id="0" name=""/>
        <dsp:cNvSpPr/>
      </dsp:nvSpPr>
      <dsp:spPr>
        <a:xfrm>
          <a:off x="3728737" y="2588501"/>
          <a:ext cx="1441092" cy="144109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Educação</a:t>
          </a:r>
          <a:endParaRPr lang="pt-BR" sz="1600" b="1" kern="120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939780" y="2799544"/>
        <a:ext cx="1019006" cy="1019006"/>
      </dsp:txXfrm>
    </dsp:sp>
    <dsp:sp modelId="{2CDACF85-0ACE-4F22-A6A4-0B8443408162}">
      <dsp:nvSpPr>
        <dsp:cNvPr id="0" name=""/>
        <dsp:cNvSpPr/>
      </dsp:nvSpPr>
      <dsp:spPr>
        <a:xfrm>
          <a:off x="662818" y="2588501"/>
          <a:ext cx="1441092" cy="144109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Métodos</a:t>
          </a:r>
          <a:endParaRPr lang="pt-BR" sz="1600" b="1" kern="1200">
            <a:solidFill>
              <a:schemeClr val="accent1">
                <a:lumMod val="1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873861" y="2799544"/>
        <a:ext cx="1019006" cy="10190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Texto Convergente"/>
  <dgm:desc val="Use para mostrar várias etapas ou partes que se fundem em um todo. Limitado a uma forma de Nível 1 que contém texto e um máximo de cinco formas de Nível 2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99377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95300" y="1412875"/>
            <a:ext cx="8915400" cy="4713288"/>
          </a:xfrm>
        </p:spPr>
        <p:txBody>
          <a:bodyPr/>
          <a:lstStyle/>
          <a:p>
            <a:pPr lvl="0"/>
            <a:endParaRPr lang="pt-BR" noProof="0" smtClean="0"/>
          </a:p>
        </p:txBody>
      </p:sp>
    </p:spTree>
  </p:cSld>
  <p:clrMapOvr>
    <a:masterClrMapping/>
  </p:clrMapOvr>
  <p:transition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412875"/>
            <a:ext cx="437515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7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9"/>
            <a:ext cx="89154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12875"/>
            <a:ext cx="89154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advTm="10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Fatores com impacto sobre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22366671"/>
              </p:ext>
            </p:extLst>
          </p:nvPr>
        </p:nvGraphicFramePr>
        <p:xfrm>
          <a:off x="4664968" y="1474605"/>
          <a:ext cx="504056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ta para a direita 3"/>
          <p:cNvSpPr/>
          <p:nvPr/>
        </p:nvSpPr>
        <p:spPr>
          <a:xfrm rot="1819691" flipH="1">
            <a:off x="3604499" y="3516586"/>
            <a:ext cx="1512168" cy="936104"/>
          </a:xfrm>
          <a:prstGeom prst="rightArrow">
            <a:avLst/>
          </a:prstGeom>
          <a:solidFill>
            <a:srgbClr val="FFCC66">
              <a:alpha val="48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344488" y="1988840"/>
            <a:ext cx="36724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Retrabalho causado por erros de execução;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Informações imprecisas;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não integrados;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Arquivos em desordem;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Processos confusos e não documentados;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Comunicação deficiente;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Falta de treinamento no trabalho.</a:t>
            </a: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71800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Fatores com impacto sobre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83256687"/>
              </p:ext>
            </p:extLst>
          </p:nvPr>
        </p:nvGraphicFramePr>
        <p:xfrm>
          <a:off x="4664968" y="1474605"/>
          <a:ext cx="504056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ta para a direita 3"/>
          <p:cNvSpPr/>
          <p:nvPr/>
        </p:nvSpPr>
        <p:spPr>
          <a:xfrm rot="1819691" flipH="1">
            <a:off x="3604499" y="3516586"/>
            <a:ext cx="1512168" cy="936104"/>
          </a:xfrm>
          <a:prstGeom prst="rightArrow">
            <a:avLst/>
          </a:prstGeom>
          <a:solidFill>
            <a:srgbClr val="FFCC66">
              <a:alpha val="48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272480" y="5199583"/>
            <a:ext cx="4633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FOCO DESTE TRABALHO</a:t>
            </a:r>
            <a:endParaRPr lang="pt-BR" sz="2800" b="1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44488" y="1988840"/>
            <a:ext cx="36724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Retrabalho causado por erros de execução;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Informações imprecisas;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não integrados;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Arquivos em desordem;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Processos confusos e não documentados;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Comunicação deficiente;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Falta de treinamento no trabalho.</a:t>
            </a:r>
            <a:endParaRPr lang="pt-BR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57303"/>
      </p:ext>
    </p:extLst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Roteiro para eliminar estas causas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19137652"/>
              </p:ext>
            </p:extLst>
          </p:nvPr>
        </p:nvGraphicFramePr>
        <p:xfrm>
          <a:off x="560512" y="1474605"/>
          <a:ext cx="885698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Roteiro para eliminar estas causas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21072978"/>
              </p:ext>
            </p:extLst>
          </p:nvPr>
        </p:nvGraphicFramePr>
        <p:xfrm>
          <a:off x="560512" y="1474605"/>
          <a:ext cx="885698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282756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Roteiro para eliminar estas causas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76962609"/>
              </p:ext>
            </p:extLst>
          </p:nvPr>
        </p:nvGraphicFramePr>
        <p:xfrm>
          <a:off x="560512" y="1474605"/>
          <a:ext cx="885698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282756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Medir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397418066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1064568" y="2708920"/>
            <a:ext cx="2304256" cy="0"/>
          </a:xfrm>
          <a:prstGeom prst="straightConnector1">
            <a:avLst/>
          </a:prstGeom>
          <a:ln w="76200" cmpd="tri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6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a carga de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processos;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tempos;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volumes.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pt-BR" sz="2400" b="0" kern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236439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Medir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381480983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1064568" y="2708920"/>
            <a:ext cx="2304256" cy="0"/>
          </a:xfrm>
          <a:prstGeom prst="straightConnector1">
            <a:avLst/>
          </a:prstGeom>
          <a:ln w="76200" cmpd="tri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6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a carga de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processos;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tempos;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volumes.</a:t>
            </a:r>
          </a:p>
          <a:p>
            <a:pPr marL="311150" indent="-3111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os recursos usados para executar o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contratado (pago);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produtivo;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24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perdido.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pt-BR" sz="2400" b="0" kern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6680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Medir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77740073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1064568" y="2708920"/>
            <a:ext cx="2304256" cy="0"/>
          </a:xfrm>
          <a:prstGeom prst="straightConnector1">
            <a:avLst/>
          </a:prstGeom>
          <a:ln w="76200" cmpd="tri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6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a carga de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processos;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tempos;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volumes.</a:t>
            </a:r>
          </a:p>
          <a:p>
            <a:pPr marL="311150" indent="-3111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os recursos usados para executar o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contratado (pago);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produtivo;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24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perdido.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pt-BR" sz="2400" b="0" kern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have direita 2"/>
          <p:cNvSpPr/>
          <p:nvPr/>
        </p:nvSpPr>
        <p:spPr>
          <a:xfrm>
            <a:off x="7185248" y="4293096"/>
            <a:ext cx="45719" cy="864096"/>
          </a:xfrm>
          <a:prstGeom prst="rightBrac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445332" y="4221088"/>
            <a:ext cx="2116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 advocacias o principal recurso é o TEMPO das pessoas</a:t>
            </a:r>
            <a:endParaRPr lang="pt-BR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2519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Medir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77740073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1064568" y="2708920"/>
            <a:ext cx="2304256" cy="0"/>
          </a:xfrm>
          <a:prstGeom prst="straightConnector1">
            <a:avLst/>
          </a:prstGeom>
          <a:ln w="76200" cmpd="tri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6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a carga de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processos;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tempos;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volumes.</a:t>
            </a:r>
          </a:p>
          <a:p>
            <a:pPr marL="311150" indent="-3111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os recursos usados para executar o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contratado (pago);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produtivo;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24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perdido.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 =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pt-BR" sz="2400" b="0" kern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5961112" y="5229200"/>
            <a:ext cx="3065776" cy="921590"/>
            <a:chOff x="5961112" y="5229200"/>
            <a:chExt cx="3065776" cy="921590"/>
          </a:xfrm>
        </p:grpSpPr>
        <p:sp>
          <p:nvSpPr>
            <p:cNvPr id="5" name="CaixaDeTexto 4"/>
            <p:cNvSpPr txBox="1"/>
            <p:nvPr/>
          </p:nvSpPr>
          <p:spPr>
            <a:xfrm>
              <a:off x="5961112" y="5229200"/>
              <a:ext cx="29684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CARGA DE TRABALHO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961112" y="5689125"/>
              <a:ext cx="3065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RECURSOS APLICADOS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6033120" y="5690865"/>
              <a:ext cx="2844000" cy="0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have direita 2"/>
          <p:cNvSpPr/>
          <p:nvPr/>
        </p:nvSpPr>
        <p:spPr>
          <a:xfrm>
            <a:off x="7185248" y="4293096"/>
            <a:ext cx="45719" cy="864096"/>
          </a:xfrm>
          <a:prstGeom prst="rightBrac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445332" y="4221088"/>
            <a:ext cx="2116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 advocacias o principal recurso é o TEMPO das pessoas</a:t>
            </a:r>
            <a:endParaRPr lang="pt-BR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2519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Medir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142889164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1064568" y="2708920"/>
            <a:ext cx="2304256" cy="0"/>
          </a:xfrm>
          <a:prstGeom prst="straightConnector1">
            <a:avLst/>
          </a:prstGeom>
          <a:ln w="76200" cmpd="tri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6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a carga de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processos;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Detalhar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tempos;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Medir volumes.</a:t>
            </a:r>
          </a:p>
          <a:p>
            <a:pPr marL="311150" indent="-3111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Determinar os recursos usados para executar o trabalho: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contratado (pago);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produtivo;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24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 perdido.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kern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 =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pt-BR" sz="2400" b="0" kern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5961112" y="5229200"/>
            <a:ext cx="3065776" cy="921590"/>
            <a:chOff x="5961112" y="5229200"/>
            <a:chExt cx="3065776" cy="921590"/>
          </a:xfrm>
        </p:grpSpPr>
        <p:sp>
          <p:nvSpPr>
            <p:cNvPr id="5" name="CaixaDeTexto 4"/>
            <p:cNvSpPr txBox="1"/>
            <p:nvPr/>
          </p:nvSpPr>
          <p:spPr>
            <a:xfrm>
              <a:off x="5961112" y="5229200"/>
              <a:ext cx="29684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CARGA DE TRABALHO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961112" y="5689125"/>
              <a:ext cx="3065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RECURSOS APLICADOS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6033120" y="5690865"/>
              <a:ext cx="2844000" cy="0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tângulo 11"/>
          <p:cNvSpPr/>
          <p:nvPr/>
        </p:nvSpPr>
        <p:spPr>
          <a:xfrm>
            <a:off x="128465" y="6320353"/>
            <a:ext cx="97210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u="sng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DETALHES EM</a:t>
            </a:r>
            <a:r>
              <a:rPr lang="pt-BR" sz="1400" smtClean="0">
                <a:solidFill>
                  <a:schemeClr val="bg1"/>
                </a:solidFill>
              </a:rPr>
              <a:t>: http</a:t>
            </a:r>
            <a:r>
              <a:rPr lang="pt-BR" sz="1400">
                <a:solidFill>
                  <a:schemeClr val="bg1"/>
                </a:solidFill>
              </a:rPr>
              <a:t>://www.tellescorrea.com.br/artigos/Gestao_de_Custos/Dimensionamento.de.quadro.de.pessoal.ppsx</a:t>
            </a:r>
          </a:p>
        </p:txBody>
      </p:sp>
      <p:sp>
        <p:nvSpPr>
          <p:cNvPr id="3" name="Chave direita 2"/>
          <p:cNvSpPr/>
          <p:nvPr/>
        </p:nvSpPr>
        <p:spPr>
          <a:xfrm>
            <a:off x="7185248" y="4293096"/>
            <a:ext cx="45719" cy="864096"/>
          </a:xfrm>
          <a:prstGeom prst="rightBrac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445332" y="4221088"/>
            <a:ext cx="2116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Em advocacias o principal recurso é o TEMPO das pessoas</a:t>
            </a:r>
            <a:endParaRPr lang="pt-BR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980586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95300" y="620266"/>
            <a:ext cx="8915400" cy="5617046"/>
          </a:xfrm>
        </p:spPr>
        <p:txBody>
          <a:bodyPr/>
          <a:lstStyle/>
          <a:p>
            <a:pPr marL="0" indent="0" eaLnBrk="1" hangingPunct="1">
              <a:lnSpc>
                <a:spcPct val="114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000" b="0" smtClean="0">
                <a:latin typeface="Calibri" pitchFamily="34" charset="0"/>
              </a:rPr>
              <a:t>Em uma apresentação que preparei em março deste ano abordei o tema do aumento da produtividade por meio da correta administração das equipes de trabalho. Naquela ocasião outros fatores foram citados como sendo de grande importância para o incremento da produtividade: a qualidade da educação dos profissionais, a tecnologia disponível e os métodos de trabalho envolvidos.</a:t>
            </a:r>
          </a:p>
          <a:p>
            <a:pPr marL="0" indent="0" eaLnBrk="1" hangingPunct="1">
              <a:lnSpc>
                <a:spcPct val="114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pt-BR" sz="2000" b="0" smtClean="0">
                <a:latin typeface="Calibri" pitchFamily="34" charset="0"/>
              </a:rPr>
              <a:t>Infelizmente nosso sistema educacional é de má qualidade e seu aprimoramento ainda irá tomar muitos anos de esforço da sociedade, o que faz com que o retorno dos investimentos presentes e futuros demorem a ocorrer.</a:t>
            </a:r>
          </a:p>
          <a:p>
            <a:pPr marL="0" indent="0" eaLnBrk="1" hangingPunct="1">
              <a:lnSpc>
                <a:spcPct val="114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pt-BR" sz="2000" b="0" smtClean="0">
                <a:latin typeface="Calibri" pitchFamily="34" charset="0"/>
              </a:rPr>
              <a:t>Restam portanto os aspectos da tecnologia e dos métodos de trabalho empregados nas organizações, assunto sobre o qual tratam os </a:t>
            </a:r>
            <a:r>
              <a:rPr lang="pt-BR" sz="2000" b="0" i="1" smtClean="0">
                <a:latin typeface="Calibri" pitchFamily="34" charset="0"/>
              </a:rPr>
              <a:t>slides</a:t>
            </a:r>
            <a:r>
              <a:rPr lang="pt-BR" sz="2000" b="0" smtClean="0">
                <a:latin typeface="Calibri" pitchFamily="34" charset="0"/>
              </a:rPr>
              <a:t> a seguir. Espero que esta apresentação seja útil em seu dia a dia e desde já me coloco à disposição para melhor detalhar os pontos aqui abordados.</a:t>
            </a:r>
          </a:p>
          <a:p>
            <a:pPr marL="0" indent="0" eaLnBrk="1" hangingPunct="1">
              <a:lnSpc>
                <a:spcPct val="114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2000" smtClean="0">
                <a:latin typeface="Calibri" pitchFamily="34" charset="0"/>
              </a:rPr>
              <a:t>João Telles Corrêa </a:t>
            </a:r>
            <a:r>
              <a:rPr lang="pt-BR" sz="2000" smtClean="0">
                <a:latin typeface="Calibri" pitchFamily="34" charset="0"/>
              </a:rPr>
              <a:t>Filho</a:t>
            </a:r>
            <a:endParaRPr lang="pt-BR" sz="2000" smtClean="0">
              <a:latin typeface="Calibri" pitchFamily="34" charset="0"/>
            </a:endParaRPr>
          </a:p>
        </p:txBody>
      </p:sp>
    </p:spTree>
  </p:cSld>
  <p:clrMapOvr>
    <a:masterClrMapping/>
  </p:clrMapOvr>
  <p:transition advTm="27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Determinar onde ocorrem as perdas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97076370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2576736" y="2348880"/>
            <a:ext cx="792088" cy="0"/>
          </a:xfrm>
          <a:prstGeom prst="straightConnector1">
            <a:avLst/>
          </a:prstGeom>
          <a:ln w="76200" cmpd="tri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96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Analisar criticamente os processos: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Valor agregado pelas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Motivos dos erros;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Fontes de informações e dados de entrada;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dados de saída;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Documentação dos processos e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de apoio.</a:t>
            </a:r>
          </a:p>
        </p:txBody>
      </p:sp>
    </p:spTree>
    <p:extLst>
      <p:ext uri="{BB962C8B-B14F-4D97-AF65-F5344CB8AC3E}">
        <p14:creationId xmlns:p14="http://schemas.microsoft.com/office/powerpoint/2010/main" val="2426442858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Determinar onde ocorrem as perdas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839677915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2576736" y="2348880"/>
            <a:ext cx="792088" cy="0"/>
          </a:xfrm>
          <a:prstGeom prst="straightConnector1">
            <a:avLst/>
          </a:prstGeom>
          <a:ln w="76200" cmpd="tri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96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Analisar criticamente os processos: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Valor agregado pelas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Motivos dos erros;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Fontes de informações e dados de entrada;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dados de saída;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Documentação dos processos e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de apoio.</a:t>
            </a:r>
          </a:p>
          <a:p>
            <a:pPr marL="311150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Identificar as falhas e os desperdícios: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Tempos perdidos;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Materiais inutilizados;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Retrabalho por qualidade deficiente;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Processos inadequados;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Informações desordenadas ou insuficientes.</a:t>
            </a:r>
          </a:p>
        </p:txBody>
      </p:sp>
    </p:spTree>
    <p:extLst>
      <p:ext uri="{BB962C8B-B14F-4D97-AF65-F5344CB8AC3E}">
        <p14:creationId xmlns:p14="http://schemas.microsoft.com/office/powerpoint/2010/main" val="2016899501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Determinar onde ocorrem as perdas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111378034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2576736" y="2348880"/>
            <a:ext cx="792088" cy="0"/>
          </a:xfrm>
          <a:prstGeom prst="straightConnector1">
            <a:avLst/>
          </a:prstGeom>
          <a:ln w="76200" cmpd="tri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96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Analisar criticamente os processos: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Valor agregado pelas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Motivos dos erros;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Fontes de informações e dados de entrada;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Qualidade dos dados de saída;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Documentação dos processos e atividades;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Sistemas de apoio.</a:t>
            </a:r>
          </a:p>
          <a:p>
            <a:pPr marL="311150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Identificar as falhas e os desperdícios: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Tempos perdidos;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Materiais inutilizados;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Retrabalho por qualidade deficiente;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Processos inadequados;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Informações desordenadas ou insuficientes.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28465" y="6228601"/>
            <a:ext cx="97210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u="sng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DETALHES EM</a:t>
            </a:r>
            <a:r>
              <a:rPr lang="pt-BR" sz="1400">
                <a:solidFill>
                  <a:schemeClr val="bg1"/>
                </a:solidFill>
              </a:rPr>
              <a:t>: http://</a:t>
            </a:r>
            <a:r>
              <a:rPr lang="pt-BR" sz="1400" smtClean="0">
                <a:solidFill>
                  <a:schemeClr val="bg1"/>
                </a:solidFill>
              </a:rPr>
              <a:t>www.tellescorrea.com.br/artigos/Diagnostico_e_Organizacao/Gestao.por.processos.ppsx</a:t>
            </a:r>
            <a:endParaRPr lang="pt-BR" sz="1600" b="1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pt-BR" sz="1600" b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pt-BR" sz="1600" b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            </a:t>
            </a:r>
            <a:r>
              <a:rPr lang="pt-BR" sz="1400" smtClean="0">
                <a:solidFill>
                  <a:schemeClr val="bg1"/>
                </a:solidFill>
              </a:rPr>
              <a:t>    http</a:t>
            </a:r>
            <a:r>
              <a:rPr lang="pt-BR" sz="1400">
                <a:solidFill>
                  <a:schemeClr val="bg1"/>
                </a:solidFill>
              </a:rPr>
              <a:t>://</a:t>
            </a:r>
            <a:r>
              <a:rPr lang="pt-BR" sz="1400" smtClean="0">
                <a:solidFill>
                  <a:schemeClr val="bg1"/>
                </a:solidFill>
              </a:rPr>
              <a:t>www.tellescorrea.com.br/artigos/Diagnostico_e_Organizacao/Seis.Sigma.ppsx</a:t>
            </a:r>
            <a:endParaRPr lang="pt-BR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14639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Estabelecer metas e planos de ação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86932687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2720752" y="2204864"/>
            <a:ext cx="648072" cy="0"/>
          </a:xfrm>
          <a:prstGeom prst="straightConnector1">
            <a:avLst/>
          </a:prstGeom>
          <a:ln w="76200" cmpd="tri">
            <a:solidFill>
              <a:srgbClr val="A9DCD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96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Estabelecer metas de aumento de produtividade área do escritório.</a:t>
            </a:r>
            <a:endParaRPr lang="pt-BR" sz="2000" b="0" kern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295628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Estabelecer metas e planos de ação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994388687"/>
              </p:ext>
            </p:extLst>
          </p:nvPr>
        </p:nvGraphicFramePr>
        <p:xfrm>
          <a:off x="560512" y="1474605"/>
          <a:ext cx="2016224" cy="188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de seta reta 3"/>
          <p:cNvCxnSpPr/>
          <p:nvPr/>
        </p:nvCxnSpPr>
        <p:spPr>
          <a:xfrm>
            <a:off x="2720752" y="2204864"/>
            <a:ext cx="648072" cy="0"/>
          </a:xfrm>
          <a:prstGeom prst="straightConnector1">
            <a:avLst/>
          </a:prstGeom>
          <a:ln w="76200" cmpd="tri">
            <a:solidFill>
              <a:srgbClr val="A9DCD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12840" y="1412875"/>
            <a:ext cx="5897860" cy="496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363538" indent="-363538" eaLnBrk="1" hangingPunct="1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Estabelecer metas de aumento de produtividade área do escritório.</a:t>
            </a:r>
            <a:endParaRPr lang="pt-BR" sz="2000" b="0" kern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11150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pt-BR" sz="24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Estabelecer planos de ação: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Priorizar processos e atividades mais críticos para redesenho;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Definir padrões para documentação e treinamento;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Relacionar necessidades funcionais de sistemas e executar análise de aderência de produtos de mercado X desenvolvimento interno;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Definir equipes (próprias ou contratadas) para implantação);</a:t>
            </a:r>
          </a:p>
          <a:p>
            <a:pPr marL="711200" lvl="1" indent="-311150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t-BR" sz="20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Orçar projetos e calcular os </a:t>
            </a:r>
            <a:r>
              <a:rPr lang="pt-BR" sz="2000" b="0" i="1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paybacks</a:t>
            </a:r>
            <a:r>
              <a:rPr lang="pt-BR" sz="2000" b="0" kern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3347328"/>
      </p:ext>
    </p:extLst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5"/>
            <a:ext cx="8915400" cy="475297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pt-BR" sz="2400" b="0" smtClean="0">
                <a:latin typeface="Calibri" pitchFamily="34" charset="0"/>
              </a:rPr>
              <a:t>Executar projetos de incremento de produtividade exige participação de todos no escritório.</a:t>
            </a:r>
          </a:p>
          <a:p>
            <a:pPr eaLnBrk="1" hangingPunct="1">
              <a:spcAft>
                <a:spcPts val="600"/>
              </a:spcAft>
            </a:pPr>
            <a:r>
              <a:rPr lang="pt-BR" sz="2400" b="0" smtClean="0">
                <a:latin typeface="Calibri" pitchFamily="34" charset="0"/>
              </a:rPr>
              <a:t>Ao mesmo tempo, aumentar a produtividade pode soar como “demissão de pessoas”.</a:t>
            </a:r>
          </a:p>
          <a:p>
            <a:pPr eaLnBrk="1" hangingPunct="1">
              <a:spcAft>
                <a:spcPts val="600"/>
              </a:spcAft>
            </a:pPr>
            <a:r>
              <a:rPr lang="pt-BR" sz="2400" b="0" smtClean="0">
                <a:latin typeface="Calibri" pitchFamily="34" charset="0"/>
              </a:rPr>
              <a:t>Então como obter da equipe sua contribuição com os projetos?</a:t>
            </a: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5"/>
            <a:ext cx="8915400" cy="4752975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pt-BR" sz="2400" b="0" smtClean="0">
                <a:latin typeface="Calibri" pitchFamily="34" charset="0"/>
              </a:rPr>
              <a:t>Executar projetos de incremento de produtividade exige participação de todos no escritório.</a:t>
            </a:r>
          </a:p>
          <a:p>
            <a:pPr eaLnBrk="1" hangingPunct="1">
              <a:spcAft>
                <a:spcPts val="600"/>
              </a:spcAft>
            </a:pPr>
            <a:r>
              <a:rPr lang="pt-BR" sz="2400" b="0" smtClean="0">
                <a:latin typeface="Calibri" pitchFamily="34" charset="0"/>
              </a:rPr>
              <a:t>Ao mesmo tempo, aumentar a produtividade pode soar como “demissão de pessoas”.</a:t>
            </a:r>
          </a:p>
          <a:p>
            <a:pPr eaLnBrk="1" hangingPunct="1">
              <a:spcAft>
                <a:spcPts val="600"/>
              </a:spcAft>
            </a:pPr>
            <a:r>
              <a:rPr lang="pt-BR" sz="2400" b="0" smtClean="0">
                <a:latin typeface="Calibri" pitchFamily="34" charset="0"/>
              </a:rPr>
              <a:t>Então como obter da equipe sua contribuição com os projetos?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1712640" y="4005064"/>
            <a:ext cx="6336704" cy="1440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DISTRIBUINDO </a:t>
            </a:r>
          </a:p>
          <a:p>
            <a:pPr algn="ctr"/>
            <a:r>
              <a:rPr lang="pt-BR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OS BENEFÍCIOS</a:t>
            </a:r>
            <a:endParaRPr lang="pt-BR" sz="28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98121"/>
      </p:ext>
    </p:extLst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5300" y="1412875"/>
            <a:ext cx="8915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0"/>
              </a:spcAft>
              <a:buNone/>
            </a:pPr>
            <a:r>
              <a:rPr lang="pt-BR" sz="2000" b="0" kern="0" smtClean="0">
                <a:latin typeface="Calibri" pitchFamily="34" charset="0"/>
              </a:rPr>
              <a:t>Para distribuir os benefícios é preciso: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Definir a política e os parâmetros de distribuição;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5300" y="1412875"/>
            <a:ext cx="8915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0"/>
              </a:spcAft>
              <a:buNone/>
            </a:pPr>
            <a:r>
              <a:rPr lang="pt-BR" sz="2000" b="0" kern="0" smtClean="0">
                <a:latin typeface="Calibri" pitchFamily="34" charset="0"/>
              </a:rPr>
              <a:t>Para distribuir os benefícios é preciso: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Definir a política e os parâmetros de distribuição;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1208584" y="4474556"/>
            <a:ext cx="4536504" cy="1114684"/>
            <a:chOff x="992560" y="3789040"/>
            <a:chExt cx="5544616" cy="1800200"/>
          </a:xfrm>
        </p:grpSpPr>
        <p:sp>
          <p:nvSpPr>
            <p:cNvPr id="3" name="Retângulo de cantos arredondados 2"/>
            <p:cNvSpPr/>
            <p:nvPr/>
          </p:nvSpPr>
          <p:spPr>
            <a:xfrm>
              <a:off x="992560" y="4293096"/>
              <a:ext cx="1728192" cy="12961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RESULTADO ANTES DO PROJETO</a:t>
              </a:r>
              <a:endParaRPr lang="pt-BR" sz="1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tângulo de cantos arredondados 11"/>
            <p:cNvSpPr/>
            <p:nvPr/>
          </p:nvSpPr>
          <p:spPr>
            <a:xfrm>
              <a:off x="2864768" y="3789362"/>
              <a:ext cx="1728192" cy="1799878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1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140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RESULTADO APÓS O PROJETO</a:t>
              </a:r>
              <a:endParaRPr lang="pt-BR" sz="1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" name="Conector reto 4"/>
            <p:cNvCxnSpPr/>
            <p:nvPr/>
          </p:nvCxnSpPr>
          <p:spPr>
            <a:xfrm>
              <a:off x="2720752" y="4293096"/>
              <a:ext cx="2592288" cy="0"/>
            </a:xfrm>
            <a:prstGeom prst="line">
              <a:avLst/>
            </a:prstGeom>
            <a:ln w="28575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>
              <a:off x="2720752" y="3789040"/>
              <a:ext cx="2592288" cy="0"/>
            </a:xfrm>
            <a:prstGeom prst="line">
              <a:avLst/>
            </a:prstGeom>
            <a:ln w="28575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de cantos arredondados 15"/>
            <p:cNvSpPr/>
            <p:nvPr/>
          </p:nvSpPr>
          <p:spPr>
            <a:xfrm>
              <a:off x="4808984" y="3789040"/>
              <a:ext cx="1728192" cy="50405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BENEFÍCIO</a:t>
              </a:r>
              <a:endPara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622" y="2492896"/>
            <a:ext cx="3514898" cy="211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ector de seta reta 7"/>
          <p:cNvCxnSpPr/>
          <p:nvPr/>
        </p:nvCxnSpPr>
        <p:spPr>
          <a:xfrm flipV="1">
            <a:off x="4837974" y="4077072"/>
            <a:ext cx="1483178" cy="216024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623708"/>
      </p:ext>
    </p:extLst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5300" y="1412875"/>
            <a:ext cx="8915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0"/>
              </a:spcAft>
              <a:buNone/>
            </a:pPr>
            <a:r>
              <a:rPr lang="pt-BR" sz="2000" b="0" kern="0" smtClean="0">
                <a:latin typeface="Calibri" pitchFamily="34" charset="0"/>
              </a:rPr>
              <a:t>Para distribuir os benefícios é preciso:</a:t>
            </a:r>
          </a:p>
          <a:p>
            <a:pPr lvl="1" indent="-3429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Definir a política e os parâmetros de distribuição;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1208584" y="4474556"/>
            <a:ext cx="4536504" cy="1114684"/>
            <a:chOff x="992560" y="3789040"/>
            <a:chExt cx="5544616" cy="1800200"/>
          </a:xfrm>
        </p:grpSpPr>
        <p:sp>
          <p:nvSpPr>
            <p:cNvPr id="3" name="Retângulo de cantos arredondados 2"/>
            <p:cNvSpPr/>
            <p:nvPr/>
          </p:nvSpPr>
          <p:spPr>
            <a:xfrm>
              <a:off x="992560" y="4293096"/>
              <a:ext cx="1728192" cy="1296144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RESULTADO ANTES DO PROJETO</a:t>
              </a:r>
              <a:endParaRPr lang="pt-BR" sz="1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tângulo de cantos arredondados 11"/>
            <p:cNvSpPr/>
            <p:nvPr/>
          </p:nvSpPr>
          <p:spPr>
            <a:xfrm>
              <a:off x="2864768" y="3789362"/>
              <a:ext cx="1728192" cy="1799878"/>
            </a:xfrm>
            <a:prstGeom prst="roundRect">
              <a:avLst/>
            </a:prstGeom>
            <a:solidFill>
              <a:srgbClr val="92D05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1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140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RESULTADO APÓS O PROJETO</a:t>
              </a:r>
              <a:endParaRPr lang="pt-BR" sz="14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" name="Conector reto 4"/>
            <p:cNvCxnSpPr/>
            <p:nvPr/>
          </p:nvCxnSpPr>
          <p:spPr>
            <a:xfrm>
              <a:off x="2720752" y="4293096"/>
              <a:ext cx="2592288" cy="0"/>
            </a:xfrm>
            <a:prstGeom prst="line">
              <a:avLst/>
            </a:prstGeom>
            <a:ln w="28575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>
              <a:off x="2720752" y="3789040"/>
              <a:ext cx="2592288" cy="0"/>
            </a:xfrm>
            <a:prstGeom prst="line">
              <a:avLst/>
            </a:prstGeom>
            <a:ln w="28575">
              <a:solidFill>
                <a:srgbClr val="FF33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de cantos arredondados 15"/>
            <p:cNvSpPr/>
            <p:nvPr/>
          </p:nvSpPr>
          <p:spPr>
            <a:xfrm>
              <a:off x="4808984" y="3789040"/>
              <a:ext cx="1728192" cy="504056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BENEFÍCIO</a:t>
              </a:r>
              <a:endParaRPr lang="pt-BR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622" y="2492896"/>
            <a:ext cx="3514898" cy="2115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ector de seta reta 7"/>
          <p:cNvCxnSpPr/>
          <p:nvPr/>
        </p:nvCxnSpPr>
        <p:spPr>
          <a:xfrm flipV="1">
            <a:off x="4837974" y="4077072"/>
            <a:ext cx="1483178" cy="216024"/>
          </a:xfrm>
          <a:prstGeom prst="straightConnector1">
            <a:avLst/>
          </a:prstGeom>
          <a:ln w="571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523241" y="4653136"/>
            <a:ext cx="28222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pt-BR" sz="2000" b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Aumentos de salários,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z="2000" b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Fundos de previdência,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z="2000" b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Bônus,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z="2000" b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Sistema misto.</a:t>
            </a:r>
            <a:endParaRPr lang="pt-BR" sz="2000" b="1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23708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Um lembrete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pt-BR" sz="2800" b="0" smtClean="0">
                <a:latin typeface="Calibri" pitchFamily="34" charset="0"/>
              </a:rPr>
              <a:t>No </a:t>
            </a:r>
            <a:r>
              <a:rPr lang="pt-BR" sz="2800" b="0">
                <a:latin typeface="Calibri" pitchFamily="34" charset="0"/>
              </a:rPr>
              <a:t>dia 14 de fevereiro deste ano o jornal “O Estado de São Paulo” publicou uma notícia no caderno de economia dando conta de que a produtividade do brasileiro equivale a 18,4% daquela observada nos Estados Unidos.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pt-BR" sz="2800" b="0">
                <a:latin typeface="Calibri" pitchFamily="34" charset="0"/>
              </a:rPr>
              <a:t>Isso significa que precisamos de 5 horas e meia para produzir o mesmo que um norte-americano produz em apenas 1 hora de </a:t>
            </a:r>
            <a:r>
              <a:rPr lang="pt-BR" sz="2800" b="0" smtClean="0">
                <a:latin typeface="Calibri" pitchFamily="34" charset="0"/>
              </a:rPr>
              <a:t>trabalho, ou seja, </a:t>
            </a:r>
            <a:r>
              <a:rPr lang="pt-BR" sz="2800" smtClean="0">
                <a:solidFill>
                  <a:srgbClr val="FF9933"/>
                </a:solidFill>
                <a:latin typeface="Calibri" pitchFamily="34" charset="0"/>
              </a:rPr>
              <a:t>s</a:t>
            </a:r>
            <a:r>
              <a:rPr lang="pt-BR" sz="280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ignifica que 1 hora de trabalho do brasileiro rende 5,4 vezes menos do que a de um americano médio !</a:t>
            </a:r>
          </a:p>
        </p:txBody>
      </p:sp>
    </p:spTree>
  </p:cSld>
  <p:clrMapOvr>
    <a:masterClrMapping/>
  </p:clrMapOvr>
  <p:transition advTm="16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5300" y="1412875"/>
            <a:ext cx="8915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0"/>
              </a:spcAft>
              <a:buNone/>
            </a:pPr>
            <a:r>
              <a:rPr lang="pt-BR" sz="2000" b="0" kern="0" smtClean="0">
                <a:latin typeface="Calibri" pitchFamily="34" charset="0"/>
              </a:rPr>
              <a:t>Para distribuir os benefícios é preciso: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Definir a política e os parâmetros de distribuição;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Medir a rentabilidade do escritório antes do projeto;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704528" y="3356992"/>
            <a:ext cx="8352928" cy="3168352"/>
            <a:chOff x="704528" y="2996952"/>
            <a:chExt cx="8352928" cy="3168352"/>
          </a:xfrm>
        </p:grpSpPr>
        <p:graphicFrame>
          <p:nvGraphicFramePr>
            <p:cNvPr id="2" name="Diagrama 1"/>
            <p:cNvGraphicFramePr/>
            <p:nvPr>
              <p:extLst>
                <p:ext uri="{D42A27DB-BD31-4B8C-83A1-F6EECF244321}">
                  <p14:modId xmlns:p14="http://schemas.microsoft.com/office/powerpoint/2010/main" val="1220058250"/>
                </p:ext>
              </p:extLst>
            </p:nvPr>
          </p:nvGraphicFramePr>
          <p:xfrm>
            <a:off x="4099272" y="3068960"/>
            <a:ext cx="4958184" cy="241735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Chave direita 2"/>
            <p:cNvSpPr/>
            <p:nvPr/>
          </p:nvSpPr>
          <p:spPr>
            <a:xfrm rot="5400000">
              <a:off x="6573420" y="3465244"/>
              <a:ext cx="72008" cy="4320000"/>
            </a:xfrm>
            <a:prstGeom prst="rightBrac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5529064" y="5733256"/>
              <a:ext cx="2232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  E  C  E  I  T  A  S</a:t>
              </a:r>
              <a:endPara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Chave direita 6"/>
            <p:cNvSpPr/>
            <p:nvPr/>
          </p:nvSpPr>
          <p:spPr>
            <a:xfrm flipH="1" flipV="1">
              <a:off x="4160912" y="2996952"/>
              <a:ext cx="45719" cy="2448272"/>
            </a:xfrm>
            <a:prstGeom prst="rightBrac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946604" y="4067780"/>
              <a:ext cx="1142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CUSTOS</a:t>
              </a:r>
              <a:endPara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Retângulo de cantos arredondados 4"/>
            <p:cNvSpPr/>
            <p:nvPr/>
          </p:nvSpPr>
          <p:spPr>
            <a:xfrm>
              <a:off x="704528" y="5661248"/>
              <a:ext cx="2376264" cy="50405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RENTABILIDADE</a:t>
              </a:r>
              <a:endParaRPr 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Conector angulado 8"/>
            <p:cNvCxnSpPr>
              <a:stCxn id="8" idx="2"/>
              <a:endCxn id="5" idx="0"/>
            </p:cNvCxnSpPr>
            <p:nvPr/>
          </p:nvCxnSpPr>
          <p:spPr>
            <a:xfrm rot="5400000">
              <a:off x="2093139" y="4236633"/>
              <a:ext cx="1224136" cy="1625094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>
              <a:stCxn id="4" idx="1"/>
              <a:endCxn id="5" idx="3"/>
            </p:cNvCxnSpPr>
            <p:nvPr/>
          </p:nvCxnSpPr>
          <p:spPr>
            <a:xfrm flipH="1" flipV="1">
              <a:off x="3080792" y="5913276"/>
              <a:ext cx="2448272" cy="46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441020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Envolvendo as pessoas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95300" y="1412875"/>
            <a:ext cx="8915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sz="32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 b="1">
                <a:solidFill>
                  <a:schemeClr val="bg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bg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bg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spcAft>
                <a:spcPts val="0"/>
              </a:spcAft>
              <a:buNone/>
            </a:pPr>
            <a:r>
              <a:rPr lang="pt-BR" sz="2000" b="0" kern="0" smtClean="0">
                <a:latin typeface="Calibri" pitchFamily="34" charset="0"/>
              </a:rPr>
              <a:t>Para distribuir os benefícios é preciso: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Definir a política e os parâmetros de distribuição;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Medir a rentabilidade do escritório antes do projeto;</a:t>
            </a:r>
          </a:p>
          <a:p>
            <a:pPr lvl="1" indent="-342900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sz="2000" b="0" kern="0" smtClean="0">
                <a:latin typeface="Calibri" pitchFamily="34" charset="0"/>
              </a:rPr>
              <a:t>Medir a rentabilidade após o projeto.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704528" y="3356992"/>
            <a:ext cx="8352928" cy="3168352"/>
            <a:chOff x="704528" y="2996952"/>
            <a:chExt cx="8352928" cy="3168352"/>
          </a:xfrm>
        </p:grpSpPr>
        <p:graphicFrame>
          <p:nvGraphicFramePr>
            <p:cNvPr id="5" name="Diagrama 4"/>
            <p:cNvGraphicFramePr/>
            <p:nvPr>
              <p:extLst>
                <p:ext uri="{D42A27DB-BD31-4B8C-83A1-F6EECF244321}">
                  <p14:modId xmlns:p14="http://schemas.microsoft.com/office/powerpoint/2010/main" val="2087638645"/>
                </p:ext>
              </p:extLst>
            </p:nvPr>
          </p:nvGraphicFramePr>
          <p:xfrm>
            <a:off x="4099272" y="3068960"/>
            <a:ext cx="4958184" cy="241735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Chave direita 5"/>
            <p:cNvSpPr/>
            <p:nvPr/>
          </p:nvSpPr>
          <p:spPr>
            <a:xfrm rot="5400000">
              <a:off x="6573420" y="3465244"/>
              <a:ext cx="72008" cy="4320000"/>
            </a:xfrm>
            <a:prstGeom prst="rightBrac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5529064" y="5733256"/>
              <a:ext cx="2232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  E  C  E  I  T  A  S</a:t>
              </a:r>
              <a:endPara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Chave direita 7"/>
            <p:cNvSpPr/>
            <p:nvPr/>
          </p:nvSpPr>
          <p:spPr>
            <a:xfrm flipH="1" flipV="1">
              <a:off x="4160912" y="2996952"/>
              <a:ext cx="45719" cy="2448272"/>
            </a:xfrm>
            <a:prstGeom prst="rightBrac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946604" y="4067780"/>
              <a:ext cx="1142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CUSTOS</a:t>
              </a:r>
              <a:endPara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Retângulo de cantos arredondados 10"/>
            <p:cNvSpPr/>
            <p:nvPr/>
          </p:nvSpPr>
          <p:spPr>
            <a:xfrm>
              <a:off x="704528" y="5157192"/>
              <a:ext cx="2376264" cy="100811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RENTABILIDADE</a:t>
              </a:r>
              <a:endParaRPr 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Conector angulado 11"/>
            <p:cNvCxnSpPr>
              <a:stCxn id="9" idx="2"/>
              <a:endCxn id="11" idx="0"/>
            </p:cNvCxnSpPr>
            <p:nvPr/>
          </p:nvCxnSpPr>
          <p:spPr>
            <a:xfrm rot="5400000">
              <a:off x="2345167" y="3984605"/>
              <a:ext cx="720080" cy="1625094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>
              <a:stCxn id="7" idx="1"/>
            </p:cNvCxnSpPr>
            <p:nvPr/>
          </p:nvCxnSpPr>
          <p:spPr>
            <a:xfrm flipH="1">
              <a:off x="3080792" y="5917922"/>
              <a:ext cx="2448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441020"/>
      </p:ext>
    </p:extLst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Visão geral do processo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560512" y="980728"/>
            <a:ext cx="8714649" cy="5081654"/>
            <a:chOff x="1651000" y="1227666"/>
            <a:chExt cx="7897901" cy="4402667"/>
          </a:xfrm>
        </p:grpSpPr>
        <p:graphicFrame>
          <p:nvGraphicFramePr>
            <p:cNvPr id="2" name="Diagrama 1"/>
            <p:cNvGraphicFramePr/>
            <p:nvPr>
              <p:extLst>
                <p:ext uri="{D42A27DB-BD31-4B8C-83A1-F6EECF244321}">
                  <p14:modId xmlns:p14="http://schemas.microsoft.com/office/powerpoint/2010/main" val="1394715207"/>
                </p:ext>
              </p:extLst>
            </p:nvPr>
          </p:nvGraphicFramePr>
          <p:xfrm>
            <a:off x="1651000" y="1227666"/>
            <a:ext cx="7759700" cy="4402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CaixaDeTexto 2"/>
            <p:cNvSpPr txBox="1"/>
            <p:nvPr/>
          </p:nvSpPr>
          <p:spPr>
            <a:xfrm>
              <a:off x="6480189" y="2760548"/>
              <a:ext cx="3068712" cy="6666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MEDIR E DISTRIBUIR BENEFÍCIOS</a:t>
              </a:r>
              <a:endParaRPr lang="pt-BR" sz="22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9899299"/>
      </p:ext>
    </p:extLst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95300" y="1389063"/>
            <a:ext cx="8915400" cy="4703762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pt-BR" sz="2300" b="0" smtClean="0">
                <a:latin typeface="Calibri" pitchFamily="34" charset="0"/>
              </a:rPr>
              <a:t>Todo o debate econômico que ocorre no Brasil nestes tempos gira em torno da baixa competitividade do país e dos índices pífios da produtividade de nossas empresas. O desperdício no transporte da safra agrícola chega a 25%, as perdas na rede de distribuição de água em São Paulo atinge 30% e a produtividade de nossos trabalhadores não chega a um quinto da dos americanos. É necessário reagir e com senso de urgência.</a:t>
            </a:r>
          </a:p>
          <a:p>
            <a:pPr marL="0" indent="0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pt-BR" sz="2300" b="0" smtClean="0">
                <a:latin typeface="Calibri" pitchFamily="34" charset="0"/>
              </a:rPr>
              <a:t>Os escritórios de advocacia, ainda que bastante lucrativos, não fogem à regra geral – há um grande espaço para crescimento da rentabilidade através de medidas que reduzam as perdas de eficiência e façam a produtividade alcançar patamares condizentes com as exigências ditadas pela competição dos dias de hoje.</a:t>
            </a:r>
          </a:p>
          <a:p>
            <a:pPr marL="0" indent="0"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pt-BR" sz="2300" b="0" smtClean="0">
                <a:latin typeface="Calibri" pitchFamily="34" charset="0"/>
              </a:rPr>
              <a:t>É importante começar. E começar rápido.</a:t>
            </a:r>
          </a:p>
        </p:txBody>
      </p:sp>
      <p:sp>
        <p:nvSpPr>
          <p:cNvPr id="35228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>
                <a:latin typeface="Calibri" pitchFamily="34" charset="0"/>
              </a:rPr>
              <a:t>Considerações finais</a:t>
            </a: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Um lembrete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412876"/>
            <a:ext cx="8915400" cy="4536404"/>
          </a:xfrm>
        </p:spPr>
        <p:txBody>
          <a:bodyPr/>
          <a:lstStyle/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pt-BR" sz="2800" b="0" smtClean="0">
                <a:latin typeface="Calibri" pitchFamily="34" charset="0"/>
              </a:rPr>
              <a:t>Frente a uma realidade como esta, urge providenciarmos medidas corretivas que coloquem nossos escritórios em linha com os padrões e práticas internacionais.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pt-BR" sz="2800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Fazer isto demanda tempo e esforço, motivo pelo qual é necessário agir com método e disciplina. Devemos entender com precisão:</a:t>
            </a:r>
          </a:p>
          <a:p>
            <a:pPr lvl="1" indent="-342900">
              <a:lnSpc>
                <a:spcPct val="110000"/>
              </a:lnSpc>
              <a:spcAft>
                <a:spcPts val="300"/>
              </a:spcAft>
            </a:pPr>
            <a:r>
              <a:rPr lang="pt-BR" sz="22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que significa “produtividade”;</a:t>
            </a:r>
          </a:p>
          <a:p>
            <a:pPr lvl="1" indent="-342900">
              <a:lnSpc>
                <a:spcPct val="110000"/>
              </a:lnSpc>
              <a:spcAft>
                <a:spcPts val="300"/>
              </a:spcAft>
            </a:pPr>
            <a:r>
              <a:rPr lang="pt-BR" sz="22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Como medí-la;</a:t>
            </a:r>
          </a:p>
          <a:p>
            <a:pPr lvl="1" indent="-342900">
              <a:lnSpc>
                <a:spcPct val="110000"/>
              </a:lnSpc>
              <a:spcAft>
                <a:spcPts val="300"/>
              </a:spcAft>
            </a:pPr>
            <a:r>
              <a:rPr lang="pt-BR" sz="22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Como aumantá-la.</a:t>
            </a:r>
          </a:p>
        </p:txBody>
      </p:sp>
    </p:spTree>
    <p:extLst>
      <p:ext uri="{BB962C8B-B14F-4D97-AF65-F5344CB8AC3E}">
        <p14:creationId xmlns:p14="http://schemas.microsoft.com/office/powerpoint/2010/main" val="4150653864"/>
      </p:ext>
    </p:extLst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Conceito amplo de produtividade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1460291" y="4869160"/>
            <a:ext cx="6877085" cy="995342"/>
            <a:chOff x="607203" y="3419908"/>
            <a:chExt cx="5626041" cy="547438"/>
          </a:xfrm>
        </p:grpSpPr>
        <p:sp>
          <p:nvSpPr>
            <p:cNvPr id="2" name="CaixaDeTexto 1"/>
            <p:cNvSpPr txBox="1"/>
            <p:nvPr/>
          </p:nvSpPr>
          <p:spPr>
            <a:xfrm>
              <a:off x="607203" y="3563724"/>
              <a:ext cx="270932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PRODUTIVIDADE = </a:t>
              </a:r>
              <a:endPara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3143284" y="3419908"/>
              <a:ext cx="28329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VALOR DAS SAÍDAS</a:t>
              </a:r>
              <a:endPara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2903334" y="3713430"/>
              <a:ext cx="332991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CUSTO DAS ENTRADAS</a:t>
              </a:r>
              <a:endParaRPr lang="pt-BR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" name="Conector reto 3"/>
            <p:cNvCxnSpPr/>
            <p:nvPr/>
          </p:nvCxnSpPr>
          <p:spPr>
            <a:xfrm>
              <a:off x="3164221" y="3673827"/>
              <a:ext cx="2744762" cy="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554210403"/>
              </p:ext>
            </p:extLst>
          </p:nvPr>
        </p:nvGraphicFramePr>
        <p:xfrm>
          <a:off x="344488" y="1227666"/>
          <a:ext cx="8928992" cy="3497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2472274"/>
      </p:ext>
    </p:extLst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Conceito amplo de produtividade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1424608" y="4869160"/>
            <a:ext cx="7138338" cy="995342"/>
            <a:chOff x="477238" y="3419908"/>
            <a:chExt cx="5839770" cy="547438"/>
          </a:xfrm>
        </p:grpSpPr>
        <p:sp>
          <p:nvSpPr>
            <p:cNvPr id="2" name="CaixaDeTexto 1"/>
            <p:cNvSpPr txBox="1"/>
            <p:nvPr/>
          </p:nvSpPr>
          <p:spPr>
            <a:xfrm>
              <a:off x="477238" y="3563724"/>
              <a:ext cx="29692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OU PRODUTIVIDADE = </a:t>
              </a:r>
              <a:endParaRPr lang="pt-B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3314658" y="3419908"/>
              <a:ext cx="299454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VALOR DOS SERVIÇOS</a:t>
              </a:r>
              <a:endParaRPr lang="pt-B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3324933" y="3713430"/>
              <a:ext cx="299207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CUSTO DA PRODUÇÃO</a:t>
              </a:r>
              <a:endParaRPr lang="pt-B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" name="Conector reto 3"/>
            <p:cNvCxnSpPr/>
            <p:nvPr/>
          </p:nvCxnSpPr>
          <p:spPr>
            <a:xfrm>
              <a:off x="3387710" y="3697139"/>
              <a:ext cx="2827303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235857011"/>
              </p:ext>
            </p:extLst>
          </p:nvPr>
        </p:nvGraphicFramePr>
        <p:xfrm>
          <a:off x="344488" y="1227666"/>
          <a:ext cx="8928992" cy="3497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248222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Conceito amplo de produtividade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1424608" y="4869160"/>
            <a:ext cx="7218075" cy="995342"/>
            <a:chOff x="477238" y="3419908"/>
            <a:chExt cx="5905002" cy="547438"/>
          </a:xfrm>
        </p:grpSpPr>
        <p:sp>
          <p:nvSpPr>
            <p:cNvPr id="2" name="CaixaDeTexto 1"/>
            <p:cNvSpPr txBox="1"/>
            <p:nvPr/>
          </p:nvSpPr>
          <p:spPr>
            <a:xfrm>
              <a:off x="477238" y="3563724"/>
              <a:ext cx="296925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OU PRODUTIVIDADE = 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3327383" y="3419908"/>
              <a:ext cx="296910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CARGA DE TRABALHO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3259707" y="3713430"/>
              <a:ext cx="312253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400" b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RECURSOS APLICADOS</a:t>
              </a:r>
              <a:endParaRPr lang="pt-BR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" name="Conector reto 3"/>
            <p:cNvCxnSpPr/>
            <p:nvPr/>
          </p:nvCxnSpPr>
          <p:spPr>
            <a:xfrm>
              <a:off x="3387710" y="3697139"/>
              <a:ext cx="2827303" cy="0"/>
            </a:xfrm>
            <a:prstGeom prst="line">
              <a:avLst/>
            </a:pr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659309825"/>
              </p:ext>
            </p:extLst>
          </p:nvPr>
        </p:nvGraphicFramePr>
        <p:xfrm>
          <a:off x="344488" y="1227666"/>
          <a:ext cx="8928992" cy="3497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0600902"/>
      </p:ext>
    </p:extLst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Fatores com impacto sobre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77578602"/>
              </p:ext>
            </p:extLst>
          </p:nvPr>
        </p:nvGraphicFramePr>
        <p:xfrm>
          <a:off x="200472" y="1474605"/>
          <a:ext cx="5832648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4016896" y="1556792"/>
            <a:ext cx="2664296" cy="936104"/>
          </a:xfrm>
          <a:prstGeom prst="rightArrow">
            <a:avLst/>
          </a:prstGeom>
          <a:solidFill>
            <a:srgbClr val="FFCC66">
              <a:alpha val="48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6681192" y="1436583"/>
            <a:ext cx="3024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Dimensionamento errado;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Falta de motivação;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Gerenciamento deficiente.</a:t>
            </a:r>
            <a:endParaRPr lang="pt-BR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Fatores com impacto sobre a produtividade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44164007"/>
              </p:ext>
            </p:extLst>
          </p:nvPr>
        </p:nvGraphicFramePr>
        <p:xfrm>
          <a:off x="200472" y="1474605"/>
          <a:ext cx="5832648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Seta para a direita 11"/>
          <p:cNvSpPr/>
          <p:nvPr/>
        </p:nvSpPr>
        <p:spPr>
          <a:xfrm>
            <a:off x="5385048" y="4293096"/>
            <a:ext cx="1296144" cy="936104"/>
          </a:xfrm>
          <a:prstGeom prst="rightArrow">
            <a:avLst/>
          </a:prstGeom>
          <a:solidFill>
            <a:srgbClr val="FFCC66">
              <a:alpha val="48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6681192" y="4039904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Escolas de má qualidade;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Falta de atualização acadêmica;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pt-BR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Deficiências desde o ensino fundamental até o superior.</a:t>
            </a:r>
            <a:endParaRPr lang="pt-BR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230155"/>
      </p:ext>
    </p:extLst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</TotalTime>
  <Words>1497</Words>
  <Application>Microsoft Office PowerPoint</Application>
  <PresentationFormat>Papel A4 (210 x 297 mm)</PresentationFormat>
  <Paragraphs>275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Design padrão</vt:lpstr>
      <vt:lpstr>Apresentação do PowerPoint</vt:lpstr>
      <vt:lpstr>Apresentação do PowerPoint</vt:lpstr>
      <vt:lpstr>Um lembrete</vt:lpstr>
      <vt:lpstr>Um lembrete</vt:lpstr>
      <vt:lpstr>Conceito amplo de produtividade</vt:lpstr>
      <vt:lpstr>Conceito amplo de produtividade</vt:lpstr>
      <vt:lpstr>Conceito amplo de produtividade</vt:lpstr>
      <vt:lpstr>Fatores com impacto sobre a produtividade</vt:lpstr>
      <vt:lpstr>Fatores com impacto sobre a produtividade</vt:lpstr>
      <vt:lpstr>Fatores com impacto sobre a produtividade</vt:lpstr>
      <vt:lpstr>Fatores com impacto sobre a produtividade</vt:lpstr>
      <vt:lpstr>Roteiro para eliminar estas causas</vt:lpstr>
      <vt:lpstr>Roteiro para eliminar estas causas</vt:lpstr>
      <vt:lpstr>Roteiro para eliminar estas causas</vt:lpstr>
      <vt:lpstr>Medir a produtividade</vt:lpstr>
      <vt:lpstr>Medir a produtividade</vt:lpstr>
      <vt:lpstr>Medir a produtividade</vt:lpstr>
      <vt:lpstr>Medir a produtividade</vt:lpstr>
      <vt:lpstr>Medir a produtividade</vt:lpstr>
      <vt:lpstr>Determinar onde ocorrem as perdas</vt:lpstr>
      <vt:lpstr>Determinar onde ocorrem as perdas</vt:lpstr>
      <vt:lpstr>Determinar onde ocorrem as perdas</vt:lpstr>
      <vt:lpstr>Estabelecer metas e planos de ação</vt:lpstr>
      <vt:lpstr>Estabelecer metas e planos de ação</vt:lpstr>
      <vt:lpstr>Envolvendo as pessoas</vt:lpstr>
      <vt:lpstr>Envolvendo as pessoas</vt:lpstr>
      <vt:lpstr>Envolvendo as pessoas</vt:lpstr>
      <vt:lpstr>Envolvendo as pessoas</vt:lpstr>
      <vt:lpstr>Envolvendo as pessoas</vt:lpstr>
      <vt:lpstr>Envolvendo as pessoas</vt:lpstr>
      <vt:lpstr>Envolvendo as pessoas</vt:lpstr>
      <vt:lpstr>Visão geral do processo</vt:lpstr>
      <vt:lpstr>Considerações finais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268</cp:revision>
  <dcterms:created xsi:type="dcterms:W3CDTF">2003-04-25T00:44:44Z</dcterms:created>
  <dcterms:modified xsi:type="dcterms:W3CDTF">2014-06-12T12:44:08Z</dcterms:modified>
</cp:coreProperties>
</file>