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78" r:id="rId5"/>
    <p:sldId id="279" r:id="rId6"/>
    <p:sldId id="280" r:id="rId7"/>
    <p:sldId id="294" r:id="rId8"/>
    <p:sldId id="295" r:id="rId9"/>
    <p:sldId id="281" r:id="rId10"/>
    <p:sldId id="282" r:id="rId11"/>
    <p:sldId id="283" r:id="rId12"/>
    <p:sldId id="301" r:id="rId13"/>
    <p:sldId id="284" r:id="rId14"/>
    <p:sldId id="296" r:id="rId15"/>
    <p:sldId id="297" r:id="rId16"/>
    <p:sldId id="298" r:id="rId17"/>
    <p:sldId id="285" r:id="rId18"/>
    <p:sldId id="286" r:id="rId19"/>
    <p:sldId id="287" r:id="rId20"/>
    <p:sldId id="288" r:id="rId21"/>
    <p:sldId id="289" r:id="rId22"/>
    <p:sldId id="290" r:id="rId23"/>
    <p:sldId id="299" r:id="rId24"/>
    <p:sldId id="300" r:id="rId25"/>
    <p:sldId id="291" r:id="rId26"/>
    <p:sldId id="292" r:id="rId27"/>
    <p:sldId id="293" r:id="rId28"/>
    <p:sldId id="277" r:id="rId29"/>
    <p:sldId id="257" r:id="rId3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GgxlEuAe+443W8qC0FA90g==" hashData="Q2SgImUmPRcBYGX0AELrQLUXdqg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3300"/>
    <a:srgbClr val="FFFF66"/>
    <a:srgbClr val="CF4E07"/>
    <a:srgbClr val="FFCC66"/>
    <a:srgbClr val="8E0000"/>
    <a:srgbClr val="990000"/>
    <a:srgbClr val="B9CDE5"/>
    <a:srgbClr val="FFFFFF"/>
    <a:srgbClr val="385D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500" autoAdjust="0"/>
  </p:normalViewPr>
  <p:slideViewPr>
    <p:cSldViewPr>
      <p:cViewPr varScale="1">
        <p:scale>
          <a:sx n="75" d="100"/>
          <a:sy n="75" d="100"/>
        </p:scale>
        <p:origin x="-93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5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40B9AB0-202A-4765-9F1F-1871756E06C4}" type="doc">
      <dgm:prSet loTypeId="urn:microsoft.com/office/officeart/2005/8/layout/cycle1" loCatId="cycle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C5BF49A4-509D-45F2-B383-F0994DF9DDD3}">
      <dgm:prSet phldrT="[Texto]" custT="1"/>
      <dgm:spPr/>
      <dgm:t>
        <a:bodyPr/>
        <a:lstStyle/>
        <a:p>
          <a:r>
            <a:rPr lang="pt-BR" sz="1400" b="1" dirty="0" smtClean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Qualidade</a:t>
          </a:r>
          <a:endParaRPr lang="pt-BR" sz="1400" b="1" dirty="0">
            <a:solidFill>
              <a:srgbClr val="FF33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CCF6361-29F7-447B-8727-978ACAF05D8F}" type="parTrans" cxnId="{A539DFC5-A410-44CB-B8ED-754E7DEAAE98}">
      <dgm:prSet/>
      <dgm:spPr/>
      <dgm:t>
        <a:bodyPr/>
        <a:lstStyle/>
        <a:p>
          <a:endParaRPr lang="pt-BR"/>
        </a:p>
      </dgm:t>
    </dgm:pt>
    <dgm:pt modelId="{5310A22A-80BE-43E6-BBB0-3B647C63C8B2}" type="sibTrans" cxnId="{A539DFC5-A410-44CB-B8ED-754E7DEAAE98}">
      <dgm:prSet/>
      <dgm:spPr/>
      <dgm:t>
        <a:bodyPr/>
        <a:lstStyle/>
        <a:p>
          <a:endParaRPr lang="pt-BR"/>
        </a:p>
      </dgm:t>
    </dgm:pt>
    <dgm:pt modelId="{77A612A7-0CD9-42DC-AF87-A8BC71786716}">
      <dgm:prSet phldrT="[Texto]" custT="1"/>
      <dgm:spPr/>
      <dgm:t>
        <a:bodyPr/>
        <a:lstStyle/>
        <a:p>
          <a:r>
            <a:rPr lang="pt-BR" sz="1400" b="1" dirty="0" smtClean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Produtividade</a:t>
          </a:r>
          <a:endParaRPr lang="pt-BR" sz="1400" b="1" dirty="0">
            <a:solidFill>
              <a:srgbClr val="FF33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B801DBE-A6D0-4DE5-95D8-A1A4CCB67FE0}" type="parTrans" cxnId="{4B9289F5-B306-40E0-A5FF-B93BF736075C}">
      <dgm:prSet/>
      <dgm:spPr/>
      <dgm:t>
        <a:bodyPr/>
        <a:lstStyle/>
        <a:p>
          <a:endParaRPr lang="pt-BR"/>
        </a:p>
      </dgm:t>
    </dgm:pt>
    <dgm:pt modelId="{E4F85A1B-07BB-43A2-B143-BF3E43C19C7D}" type="sibTrans" cxnId="{4B9289F5-B306-40E0-A5FF-B93BF736075C}">
      <dgm:prSet/>
      <dgm:spPr/>
      <dgm:t>
        <a:bodyPr/>
        <a:lstStyle/>
        <a:p>
          <a:endParaRPr lang="pt-BR"/>
        </a:p>
      </dgm:t>
    </dgm:pt>
    <dgm:pt modelId="{05143DA9-652F-47F9-9DC1-7A1C3C1C39C6}">
      <dgm:prSet phldrT="[Texto]" custT="1"/>
      <dgm:spPr/>
      <dgm:t>
        <a:bodyPr/>
        <a:lstStyle/>
        <a:p>
          <a:r>
            <a:rPr lang="pt-BR" sz="1400" b="1" smtClean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Resultados</a:t>
          </a:r>
          <a:endParaRPr lang="pt-BR" sz="1400" b="1" dirty="0">
            <a:solidFill>
              <a:srgbClr val="FF33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8DB2289-49AC-48B6-89F3-57D7D76DF882}" type="parTrans" cxnId="{7DB6328E-B3F4-48F8-8731-5F98DB6526DF}">
      <dgm:prSet/>
      <dgm:spPr/>
      <dgm:t>
        <a:bodyPr/>
        <a:lstStyle/>
        <a:p>
          <a:endParaRPr lang="pt-BR"/>
        </a:p>
      </dgm:t>
    </dgm:pt>
    <dgm:pt modelId="{72BEAB0C-021A-474A-9C7F-207E0231363C}" type="sibTrans" cxnId="{7DB6328E-B3F4-48F8-8731-5F98DB6526DF}">
      <dgm:prSet/>
      <dgm:spPr/>
      <dgm:t>
        <a:bodyPr/>
        <a:lstStyle/>
        <a:p>
          <a:endParaRPr lang="pt-BR"/>
        </a:p>
      </dgm:t>
    </dgm:pt>
    <dgm:pt modelId="{B4548CEA-AAEE-43C4-B1D8-D0163DEE0057}">
      <dgm:prSet phldrT="[Texto]" custT="1"/>
      <dgm:spPr/>
      <dgm:t>
        <a:bodyPr/>
        <a:lstStyle/>
        <a:p>
          <a:r>
            <a:rPr lang="pt-BR" sz="1400" b="1" dirty="0" smtClean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Satisfação</a:t>
          </a:r>
          <a:endParaRPr lang="pt-BR" sz="1400" b="1" dirty="0">
            <a:solidFill>
              <a:srgbClr val="FF33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BC73EEF-F1A7-475C-8118-114BC1E33FA3}" type="sibTrans" cxnId="{7CC8483A-C293-4874-AC61-7962685FFCDD}">
      <dgm:prSet/>
      <dgm:spPr/>
      <dgm:t>
        <a:bodyPr/>
        <a:lstStyle/>
        <a:p>
          <a:endParaRPr lang="pt-BR"/>
        </a:p>
      </dgm:t>
    </dgm:pt>
    <dgm:pt modelId="{5576FF13-DC18-41A4-AE67-729CCE5432F4}" type="parTrans" cxnId="{7CC8483A-C293-4874-AC61-7962685FFCDD}">
      <dgm:prSet/>
      <dgm:spPr/>
      <dgm:t>
        <a:bodyPr/>
        <a:lstStyle/>
        <a:p>
          <a:endParaRPr lang="pt-BR"/>
        </a:p>
      </dgm:t>
    </dgm:pt>
    <dgm:pt modelId="{C17217FA-5F0F-4839-B24A-928E7A5A34D5}" type="pres">
      <dgm:prSet presAssocID="{340B9AB0-202A-4765-9F1F-1871756E06C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03C27ECE-A182-4033-8C9B-C8394A42B75C}" type="pres">
      <dgm:prSet presAssocID="{C5BF49A4-509D-45F2-B383-F0994DF9DDD3}" presName="dummy" presStyleCnt="0"/>
      <dgm:spPr/>
    </dgm:pt>
    <dgm:pt modelId="{2B6D081E-D729-44E3-9E52-BD051A6EF8D7}" type="pres">
      <dgm:prSet presAssocID="{C5BF49A4-509D-45F2-B383-F0994DF9DDD3}" presName="node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40CE292-8A5F-4596-AD30-DA04F9659B73}" type="pres">
      <dgm:prSet presAssocID="{5310A22A-80BE-43E6-BBB0-3B647C63C8B2}" presName="sibTrans" presStyleLbl="node1" presStyleIdx="0" presStyleCnt="4"/>
      <dgm:spPr/>
      <dgm:t>
        <a:bodyPr/>
        <a:lstStyle/>
        <a:p>
          <a:endParaRPr lang="pt-BR"/>
        </a:p>
      </dgm:t>
    </dgm:pt>
    <dgm:pt modelId="{9776A4A7-34EA-4172-B517-EBE18DDC66E1}" type="pres">
      <dgm:prSet presAssocID="{77A612A7-0CD9-42DC-AF87-A8BC71786716}" presName="dummy" presStyleCnt="0"/>
      <dgm:spPr/>
    </dgm:pt>
    <dgm:pt modelId="{B04AD55A-A6D0-46AA-BB6C-90FFF0F5D712}" type="pres">
      <dgm:prSet presAssocID="{77A612A7-0CD9-42DC-AF87-A8BC71786716}" presName="node" presStyleLbl="revTx" presStyleIdx="1" presStyleCnt="4" custScaleX="152089" custRadScaleRad="122004" custRadScaleInc="-2536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353223E-8E07-447E-A9E0-D2C02271560B}" type="pres">
      <dgm:prSet presAssocID="{E4F85A1B-07BB-43A2-B143-BF3E43C19C7D}" presName="sibTrans" presStyleLbl="node1" presStyleIdx="1" presStyleCnt="4"/>
      <dgm:spPr/>
      <dgm:t>
        <a:bodyPr/>
        <a:lstStyle/>
        <a:p>
          <a:endParaRPr lang="pt-BR"/>
        </a:p>
      </dgm:t>
    </dgm:pt>
    <dgm:pt modelId="{5BA7C6E5-8F14-4F8F-8E20-226C060B5047}" type="pres">
      <dgm:prSet presAssocID="{05143DA9-652F-47F9-9DC1-7A1C3C1C39C6}" presName="dummy" presStyleCnt="0"/>
      <dgm:spPr/>
    </dgm:pt>
    <dgm:pt modelId="{4FAA90F7-E7E4-41CF-9117-C25531CC8BE3}" type="pres">
      <dgm:prSet presAssocID="{05143DA9-652F-47F9-9DC1-7A1C3C1C39C6}" presName="node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E0381F0-9E46-443E-86C5-9088B0681856}" type="pres">
      <dgm:prSet presAssocID="{72BEAB0C-021A-474A-9C7F-207E0231363C}" presName="sibTrans" presStyleLbl="node1" presStyleIdx="2" presStyleCnt="4"/>
      <dgm:spPr/>
      <dgm:t>
        <a:bodyPr/>
        <a:lstStyle/>
        <a:p>
          <a:endParaRPr lang="pt-BR"/>
        </a:p>
      </dgm:t>
    </dgm:pt>
    <dgm:pt modelId="{E0AA8DC0-0990-4179-BA3F-DDC41F0456A2}" type="pres">
      <dgm:prSet presAssocID="{B4548CEA-AAEE-43C4-B1D8-D0163DEE0057}" presName="dummy" presStyleCnt="0"/>
      <dgm:spPr/>
    </dgm:pt>
    <dgm:pt modelId="{213A5D16-7302-41B7-BDB9-0577320A6D49}" type="pres">
      <dgm:prSet presAssocID="{B4548CEA-AAEE-43C4-B1D8-D0163DEE0057}" presName="node" presStyleLbl="revTx" presStyleIdx="3" presStyleCnt="4" custRadScaleRad="101689" custRadScaleInc="314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45B67EE-AA32-4320-8A63-1942D44EC3EB}" type="pres">
      <dgm:prSet presAssocID="{1BC73EEF-F1A7-475C-8118-114BC1E33FA3}" presName="sibTrans" presStyleLbl="node1" presStyleIdx="3" presStyleCnt="4"/>
      <dgm:spPr/>
      <dgm:t>
        <a:bodyPr/>
        <a:lstStyle/>
        <a:p>
          <a:endParaRPr lang="pt-BR"/>
        </a:p>
      </dgm:t>
    </dgm:pt>
  </dgm:ptLst>
  <dgm:cxnLst>
    <dgm:cxn modelId="{665D4599-17D1-4AA6-ABA7-44001CDBEB77}" type="presOf" srcId="{05143DA9-652F-47F9-9DC1-7A1C3C1C39C6}" destId="{4FAA90F7-E7E4-41CF-9117-C25531CC8BE3}" srcOrd="0" destOrd="0" presId="urn:microsoft.com/office/officeart/2005/8/layout/cycle1"/>
    <dgm:cxn modelId="{91A2CB75-9543-4359-A2CE-D3F9D7849422}" type="presOf" srcId="{77A612A7-0CD9-42DC-AF87-A8BC71786716}" destId="{B04AD55A-A6D0-46AA-BB6C-90FFF0F5D712}" srcOrd="0" destOrd="0" presId="urn:microsoft.com/office/officeart/2005/8/layout/cycle1"/>
    <dgm:cxn modelId="{7CC8483A-C293-4874-AC61-7962685FFCDD}" srcId="{340B9AB0-202A-4765-9F1F-1871756E06C4}" destId="{B4548CEA-AAEE-43C4-B1D8-D0163DEE0057}" srcOrd="3" destOrd="0" parTransId="{5576FF13-DC18-41A4-AE67-729CCE5432F4}" sibTransId="{1BC73EEF-F1A7-475C-8118-114BC1E33FA3}"/>
    <dgm:cxn modelId="{53ACF8C4-A92B-4455-A78D-388D5BF718C2}" type="presOf" srcId="{B4548CEA-AAEE-43C4-B1D8-D0163DEE0057}" destId="{213A5D16-7302-41B7-BDB9-0577320A6D49}" srcOrd="0" destOrd="0" presId="urn:microsoft.com/office/officeart/2005/8/layout/cycle1"/>
    <dgm:cxn modelId="{7DB6328E-B3F4-48F8-8731-5F98DB6526DF}" srcId="{340B9AB0-202A-4765-9F1F-1871756E06C4}" destId="{05143DA9-652F-47F9-9DC1-7A1C3C1C39C6}" srcOrd="2" destOrd="0" parTransId="{98DB2289-49AC-48B6-89F3-57D7D76DF882}" sibTransId="{72BEAB0C-021A-474A-9C7F-207E0231363C}"/>
    <dgm:cxn modelId="{4DCF1E5B-A4C0-44A0-9471-8C6921ECD9E8}" type="presOf" srcId="{340B9AB0-202A-4765-9F1F-1871756E06C4}" destId="{C17217FA-5F0F-4839-B24A-928E7A5A34D5}" srcOrd="0" destOrd="0" presId="urn:microsoft.com/office/officeart/2005/8/layout/cycle1"/>
    <dgm:cxn modelId="{ACD5AC26-1974-42E7-BD2A-51542BAB83F1}" type="presOf" srcId="{E4F85A1B-07BB-43A2-B143-BF3E43C19C7D}" destId="{1353223E-8E07-447E-A9E0-D2C02271560B}" srcOrd="0" destOrd="0" presId="urn:microsoft.com/office/officeart/2005/8/layout/cycle1"/>
    <dgm:cxn modelId="{E02C88C7-FEBA-47EB-95A8-221762319EE8}" type="presOf" srcId="{1BC73EEF-F1A7-475C-8118-114BC1E33FA3}" destId="{845B67EE-AA32-4320-8A63-1942D44EC3EB}" srcOrd="0" destOrd="0" presId="urn:microsoft.com/office/officeart/2005/8/layout/cycle1"/>
    <dgm:cxn modelId="{7F1C2CFC-1B35-4F69-A85E-562C032C96B5}" type="presOf" srcId="{C5BF49A4-509D-45F2-B383-F0994DF9DDD3}" destId="{2B6D081E-D729-44E3-9E52-BD051A6EF8D7}" srcOrd="0" destOrd="0" presId="urn:microsoft.com/office/officeart/2005/8/layout/cycle1"/>
    <dgm:cxn modelId="{A539DFC5-A410-44CB-B8ED-754E7DEAAE98}" srcId="{340B9AB0-202A-4765-9F1F-1871756E06C4}" destId="{C5BF49A4-509D-45F2-B383-F0994DF9DDD3}" srcOrd="0" destOrd="0" parTransId="{BCCF6361-29F7-447B-8727-978ACAF05D8F}" sibTransId="{5310A22A-80BE-43E6-BBB0-3B647C63C8B2}"/>
    <dgm:cxn modelId="{96117B51-CDA9-41EF-9ED6-106073B8FFB6}" type="presOf" srcId="{72BEAB0C-021A-474A-9C7F-207E0231363C}" destId="{BE0381F0-9E46-443E-86C5-9088B0681856}" srcOrd="0" destOrd="0" presId="urn:microsoft.com/office/officeart/2005/8/layout/cycle1"/>
    <dgm:cxn modelId="{4B9289F5-B306-40E0-A5FF-B93BF736075C}" srcId="{340B9AB0-202A-4765-9F1F-1871756E06C4}" destId="{77A612A7-0CD9-42DC-AF87-A8BC71786716}" srcOrd="1" destOrd="0" parTransId="{4B801DBE-A6D0-4DE5-95D8-A1A4CCB67FE0}" sibTransId="{E4F85A1B-07BB-43A2-B143-BF3E43C19C7D}"/>
    <dgm:cxn modelId="{60FC148F-B74F-4FBE-93FF-EBC92AFD059C}" type="presOf" srcId="{5310A22A-80BE-43E6-BBB0-3B647C63C8B2}" destId="{340CE292-8A5F-4596-AD30-DA04F9659B73}" srcOrd="0" destOrd="0" presId="urn:microsoft.com/office/officeart/2005/8/layout/cycle1"/>
    <dgm:cxn modelId="{7F2938BA-7283-49B6-B8C4-E785B22B1B50}" type="presParOf" srcId="{C17217FA-5F0F-4839-B24A-928E7A5A34D5}" destId="{03C27ECE-A182-4033-8C9B-C8394A42B75C}" srcOrd="0" destOrd="0" presId="urn:microsoft.com/office/officeart/2005/8/layout/cycle1"/>
    <dgm:cxn modelId="{40EFE5F9-ED5D-4D3F-8E6B-DFE12544154F}" type="presParOf" srcId="{C17217FA-5F0F-4839-B24A-928E7A5A34D5}" destId="{2B6D081E-D729-44E3-9E52-BD051A6EF8D7}" srcOrd="1" destOrd="0" presId="urn:microsoft.com/office/officeart/2005/8/layout/cycle1"/>
    <dgm:cxn modelId="{1CCBDA97-BECA-4543-B501-134096033786}" type="presParOf" srcId="{C17217FA-5F0F-4839-B24A-928E7A5A34D5}" destId="{340CE292-8A5F-4596-AD30-DA04F9659B73}" srcOrd="2" destOrd="0" presId="urn:microsoft.com/office/officeart/2005/8/layout/cycle1"/>
    <dgm:cxn modelId="{A6ECE599-E4E1-4573-BA77-59DD7F09E203}" type="presParOf" srcId="{C17217FA-5F0F-4839-B24A-928E7A5A34D5}" destId="{9776A4A7-34EA-4172-B517-EBE18DDC66E1}" srcOrd="3" destOrd="0" presId="urn:microsoft.com/office/officeart/2005/8/layout/cycle1"/>
    <dgm:cxn modelId="{72464E7B-7637-4816-976A-62E22D5112EB}" type="presParOf" srcId="{C17217FA-5F0F-4839-B24A-928E7A5A34D5}" destId="{B04AD55A-A6D0-46AA-BB6C-90FFF0F5D712}" srcOrd="4" destOrd="0" presId="urn:microsoft.com/office/officeart/2005/8/layout/cycle1"/>
    <dgm:cxn modelId="{E2F98B75-9089-44D4-BB9B-FFD009F91041}" type="presParOf" srcId="{C17217FA-5F0F-4839-B24A-928E7A5A34D5}" destId="{1353223E-8E07-447E-A9E0-D2C02271560B}" srcOrd="5" destOrd="0" presId="urn:microsoft.com/office/officeart/2005/8/layout/cycle1"/>
    <dgm:cxn modelId="{73F2A671-B17D-46F9-ADB2-27EDFC8B2EC1}" type="presParOf" srcId="{C17217FA-5F0F-4839-B24A-928E7A5A34D5}" destId="{5BA7C6E5-8F14-4F8F-8E20-226C060B5047}" srcOrd="6" destOrd="0" presId="urn:microsoft.com/office/officeart/2005/8/layout/cycle1"/>
    <dgm:cxn modelId="{53AA1BBC-1B5D-4138-BB97-66AFD5DDB5E7}" type="presParOf" srcId="{C17217FA-5F0F-4839-B24A-928E7A5A34D5}" destId="{4FAA90F7-E7E4-41CF-9117-C25531CC8BE3}" srcOrd="7" destOrd="0" presId="urn:microsoft.com/office/officeart/2005/8/layout/cycle1"/>
    <dgm:cxn modelId="{E7881C63-4CC9-41F4-8A08-0E8A9862DF3A}" type="presParOf" srcId="{C17217FA-5F0F-4839-B24A-928E7A5A34D5}" destId="{BE0381F0-9E46-443E-86C5-9088B0681856}" srcOrd="8" destOrd="0" presId="urn:microsoft.com/office/officeart/2005/8/layout/cycle1"/>
    <dgm:cxn modelId="{8A8519AF-345E-4CEA-B474-0E1C7B4C8B9C}" type="presParOf" srcId="{C17217FA-5F0F-4839-B24A-928E7A5A34D5}" destId="{E0AA8DC0-0990-4179-BA3F-DDC41F0456A2}" srcOrd="9" destOrd="0" presId="urn:microsoft.com/office/officeart/2005/8/layout/cycle1"/>
    <dgm:cxn modelId="{CD917074-1353-425C-94EE-D8DC1FAC3B83}" type="presParOf" srcId="{C17217FA-5F0F-4839-B24A-928E7A5A34D5}" destId="{213A5D16-7302-41B7-BDB9-0577320A6D49}" srcOrd="10" destOrd="0" presId="urn:microsoft.com/office/officeart/2005/8/layout/cycle1"/>
    <dgm:cxn modelId="{B181D387-C882-4F59-BE4E-BF64111124D5}" type="presParOf" srcId="{C17217FA-5F0F-4839-B24A-928E7A5A34D5}" destId="{845B67EE-AA32-4320-8A63-1942D44EC3EB}" srcOrd="11" destOrd="0" presId="urn:microsoft.com/office/officeart/2005/8/layout/cycle1"/>
  </dgm:cxnLst>
  <dgm:bg>
    <a:solidFill>
      <a:schemeClr val="accent1">
        <a:lumMod val="40000"/>
        <a:lumOff val="6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40B9AB0-202A-4765-9F1F-1871756E06C4}" type="doc">
      <dgm:prSet loTypeId="urn:microsoft.com/office/officeart/2005/8/layout/cycle1" loCatId="cycle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C5BF49A4-509D-45F2-B383-F0994DF9DDD3}">
      <dgm:prSet phldrT="[Texto]" custT="1"/>
      <dgm:spPr/>
      <dgm:t>
        <a:bodyPr/>
        <a:lstStyle/>
        <a:p>
          <a:r>
            <a:rPr lang="pt-BR" sz="1400" b="1" dirty="0" smtClean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Qualidade</a:t>
          </a:r>
          <a:endParaRPr lang="pt-BR" sz="1400" b="1" dirty="0">
            <a:solidFill>
              <a:srgbClr val="FF33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CCF6361-29F7-447B-8727-978ACAF05D8F}" type="parTrans" cxnId="{A539DFC5-A410-44CB-B8ED-754E7DEAAE98}">
      <dgm:prSet/>
      <dgm:spPr/>
      <dgm:t>
        <a:bodyPr/>
        <a:lstStyle/>
        <a:p>
          <a:endParaRPr lang="pt-BR"/>
        </a:p>
      </dgm:t>
    </dgm:pt>
    <dgm:pt modelId="{5310A22A-80BE-43E6-BBB0-3B647C63C8B2}" type="sibTrans" cxnId="{A539DFC5-A410-44CB-B8ED-754E7DEAAE98}">
      <dgm:prSet/>
      <dgm:spPr/>
      <dgm:t>
        <a:bodyPr/>
        <a:lstStyle/>
        <a:p>
          <a:endParaRPr lang="pt-BR"/>
        </a:p>
      </dgm:t>
    </dgm:pt>
    <dgm:pt modelId="{77A612A7-0CD9-42DC-AF87-A8BC71786716}">
      <dgm:prSet phldrT="[Texto]" custT="1"/>
      <dgm:spPr/>
      <dgm:t>
        <a:bodyPr/>
        <a:lstStyle/>
        <a:p>
          <a:r>
            <a:rPr lang="pt-BR" sz="1400" b="1" dirty="0" smtClean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Produtividade</a:t>
          </a:r>
          <a:endParaRPr lang="pt-BR" sz="1400" b="1" dirty="0">
            <a:solidFill>
              <a:srgbClr val="FF33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B801DBE-A6D0-4DE5-95D8-A1A4CCB67FE0}" type="parTrans" cxnId="{4B9289F5-B306-40E0-A5FF-B93BF736075C}">
      <dgm:prSet/>
      <dgm:spPr/>
      <dgm:t>
        <a:bodyPr/>
        <a:lstStyle/>
        <a:p>
          <a:endParaRPr lang="pt-BR"/>
        </a:p>
      </dgm:t>
    </dgm:pt>
    <dgm:pt modelId="{E4F85A1B-07BB-43A2-B143-BF3E43C19C7D}" type="sibTrans" cxnId="{4B9289F5-B306-40E0-A5FF-B93BF736075C}">
      <dgm:prSet/>
      <dgm:spPr/>
      <dgm:t>
        <a:bodyPr/>
        <a:lstStyle/>
        <a:p>
          <a:endParaRPr lang="pt-BR"/>
        </a:p>
      </dgm:t>
    </dgm:pt>
    <dgm:pt modelId="{05143DA9-652F-47F9-9DC1-7A1C3C1C39C6}">
      <dgm:prSet phldrT="[Texto]" custT="1"/>
      <dgm:spPr/>
      <dgm:t>
        <a:bodyPr/>
        <a:lstStyle/>
        <a:p>
          <a:r>
            <a:rPr lang="pt-BR" sz="1400" b="1" dirty="0" smtClean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Resultados</a:t>
          </a:r>
          <a:endParaRPr lang="pt-BR" sz="1400" b="1" dirty="0">
            <a:solidFill>
              <a:srgbClr val="FF33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8DB2289-49AC-48B6-89F3-57D7D76DF882}" type="parTrans" cxnId="{7DB6328E-B3F4-48F8-8731-5F98DB6526DF}">
      <dgm:prSet/>
      <dgm:spPr/>
      <dgm:t>
        <a:bodyPr/>
        <a:lstStyle/>
        <a:p>
          <a:endParaRPr lang="pt-BR"/>
        </a:p>
      </dgm:t>
    </dgm:pt>
    <dgm:pt modelId="{72BEAB0C-021A-474A-9C7F-207E0231363C}" type="sibTrans" cxnId="{7DB6328E-B3F4-48F8-8731-5F98DB6526DF}">
      <dgm:prSet/>
      <dgm:spPr/>
      <dgm:t>
        <a:bodyPr/>
        <a:lstStyle/>
        <a:p>
          <a:endParaRPr lang="pt-BR"/>
        </a:p>
      </dgm:t>
    </dgm:pt>
    <dgm:pt modelId="{B4548CEA-AAEE-43C4-B1D8-D0163DEE0057}">
      <dgm:prSet phldrT="[Texto]" custT="1"/>
      <dgm:spPr/>
      <dgm:t>
        <a:bodyPr/>
        <a:lstStyle/>
        <a:p>
          <a:r>
            <a:rPr lang="pt-BR" sz="1400" b="1" dirty="0" smtClean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Satisfação</a:t>
          </a:r>
          <a:endParaRPr lang="pt-BR" sz="1400" b="1" dirty="0">
            <a:solidFill>
              <a:srgbClr val="FF33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BC73EEF-F1A7-475C-8118-114BC1E33FA3}" type="sibTrans" cxnId="{7CC8483A-C293-4874-AC61-7962685FFCDD}">
      <dgm:prSet/>
      <dgm:spPr/>
      <dgm:t>
        <a:bodyPr/>
        <a:lstStyle/>
        <a:p>
          <a:endParaRPr lang="pt-BR"/>
        </a:p>
      </dgm:t>
    </dgm:pt>
    <dgm:pt modelId="{5576FF13-DC18-41A4-AE67-729CCE5432F4}" type="parTrans" cxnId="{7CC8483A-C293-4874-AC61-7962685FFCDD}">
      <dgm:prSet/>
      <dgm:spPr/>
      <dgm:t>
        <a:bodyPr/>
        <a:lstStyle/>
        <a:p>
          <a:endParaRPr lang="pt-BR"/>
        </a:p>
      </dgm:t>
    </dgm:pt>
    <dgm:pt modelId="{C17217FA-5F0F-4839-B24A-928E7A5A34D5}" type="pres">
      <dgm:prSet presAssocID="{340B9AB0-202A-4765-9F1F-1871756E06C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03C27ECE-A182-4033-8C9B-C8394A42B75C}" type="pres">
      <dgm:prSet presAssocID="{C5BF49A4-509D-45F2-B383-F0994DF9DDD3}" presName="dummy" presStyleCnt="0"/>
      <dgm:spPr/>
    </dgm:pt>
    <dgm:pt modelId="{2B6D081E-D729-44E3-9E52-BD051A6EF8D7}" type="pres">
      <dgm:prSet presAssocID="{C5BF49A4-509D-45F2-B383-F0994DF9DDD3}" presName="node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40CE292-8A5F-4596-AD30-DA04F9659B73}" type="pres">
      <dgm:prSet presAssocID="{5310A22A-80BE-43E6-BBB0-3B647C63C8B2}" presName="sibTrans" presStyleLbl="node1" presStyleIdx="0" presStyleCnt="4"/>
      <dgm:spPr/>
      <dgm:t>
        <a:bodyPr/>
        <a:lstStyle/>
        <a:p>
          <a:endParaRPr lang="pt-BR"/>
        </a:p>
      </dgm:t>
    </dgm:pt>
    <dgm:pt modelId="{9776A4A7-34EA-4172-B517-EBE18DDC66E1}" type="pres">
      <dgm:prSet presAssocID="{77A612A7-0CD9-42DC-AF87-A8BC71786716}" presName="dummy" presStyleCnt="0"/>
      <dgm:spPr/>
    </dgm:pt>
    <dgm:pt modelId="{B04AD55A-A6D0-46AA-BB6C-90FFF0F5D712}" type="pres">
      <dgm:prSet presAssocID="{77A612A7-0CD9-42DC-AF87-A8BC71786716}" presName="node" presStyleLbl="revTx" presStyleIdx="1" presStyleCnt="4" custScaleX="152089" custRadScaleRad="122004" custRadScaleInc="-2536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353223E-8E07-447E-A9E0-D2C02271560B}" type="pres">
      <dgm:prSet presAssocID="{E4F85A1B-07BB-43A2-B143-BF3E43C19C7D}" presName="sibTrans" presStyleLbl="node1" presStyleIdx="1" presStyleCnt="4"/>
      <dgm:spPr/>
      <dgm:t>
        <a:bodyPr/>
        <a:lstStyle/>
        <a:p>
          <a:endParaRPr lang="pt-BR"/>
        </a:p>
      </dgm:t>
    </dgm:pt>
    <dgm:pt modelId="{5BA7C6E5-8F14-4F8F-8E20-226C060B5047}" type="pres">
      <dgm:prSet presAssocID="{05143DA9-652F-47F9-9DC1-7A1C3C1C39C6}" presName="dummy" presStyleCnt="0"/>
      <dgm:spPr/>
    </dgm:pt>
    <dgm:pt modelId="{4FAA90F7-E7E4-41CF-9117-C25531CC8BE3}" type="pres">
      <dgm:prSet presAssocID="{05143DA9-652F-47F9-9DC1-7A1C3C1C39C6}" presName="node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E0381F0-9E46-443E-86C5-9088B0681856}" type="pres">
      <dgm:prSet presAssocID="{72BEAB0C-021A-474A-9C7F-207E0231363C}" presName="sibTrans" presStyleLbl="node1" presStyleIdx="2" presStyleCnt="4"/>
      <dgm:spPr/>
      <dgm:t>
        <a:bodyPr/>
        <a:lstStyle/>
        <a:p>
          <a:endParaRPr lang="pt-BR"/>
        </a:p>
      </dgm:t>
    </dgm:pt>
    <dgm:pt modelId="{E0AA8DC0-0990-4179-BA3F-DDC41F0456A2}" type="pres">
      <dgm:prSet presAssocID="{B4548CEA-AAEE-43C4-B1D8-D0163DEE0057}" presName="dummy" presStyleCnt="0"/>
      <dgm:spPr/>
    </dgm:pt>
    <dgm:pt modelId="{213A5D16-7302-41B7-BDB9-0577320A6D49}" type="pres">
      <dgm:prSet presAssocID="{B4548CEA-AAEE-43C4-B1D8-D0163DEE0057}" presName="node" presStyleLbl="revTx" presStyleIdx="3" presStyleCnt="4" custRadScaleRad="101689" custRadScaleInc="314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45B67EE-AA32-4320-8A63-1942D44EC3EB}" type="pres">
      <dgm:prSet presAssocID="{1BC73EEF-F1A7-475C-8118-114BC1E33FA3}" presName="sibTrans" presStyleLbl="node1" presStyleIdx="3" presStyleCnt="4"/>
      <dgm:spPr/>
      <dgm:t>
        <a:bodyPr/>
        <a:lstStyle/>
        <a:p>
          <a:endParaRPr lang="pt-BR"/>
        </a:p>
      </dgm:t>
    </dgm:pt>
  </dgm:ptLst>
  <dgm:cxnLst>
    <dgm:cxn modelId="{B18E9042-0815-44E0-A9E0-051D88E83222}" type="presOf" srcId="{5310A22A-80BE-43E6-BBB0-3B647C63C8B2}" destId="{340CE292-8A5F-4596-AD30-DA04F9659B73}" srcOrd="0" destOrd="0" presId="urn:microsoft.com/office/officeart/2005/8/layout/cycle1"/>
    <dgm:cxn modelId="{2AE57055-FAAA-4071-AC9C-0733158A01E3}" type="presOf" srcId="{340B9AB0-202A-4765-9F1F-1871756E06C4}" destId="{C17217FA-5F0F-4839-B24A-928E7A5A34D5}" srcOrd="0" destOrd="0" presId="urn:microsoft.com/office/officeart/2005/8/layout/cycle1"/>
    <dgm:cxn modelId="{F0A357F9-02C0-4C8E-9BA1-C816D54B2375}" type="presOf" srcId="{72BEAB0C-021A-474A-9C7F-207E0231363C}" destId="{BE0381F0-9E46-443E-86C5-9088B0681856}" srcOrd="0" destOrd="0" presId="urn:microsoft.com/office/officeart/2005/8/layout/cycle1"/>
    <dgm:cxn modelId="{AA8BA0BF-3930-4703-A748-64290DA3681B}" type="presOf" srcId="{1BC73EEF-F1A7-475C-8118-114BC1E33FA3}" destId="{845B67EE-AA32-4320-8A63-1942D44EC3EB}" srcOrd="0" destOrd="0" presId="urn:microsoft.com/office/officeart/2005/8/layout/cycle1"/>
    <dgm:cxn modelId="{B64B0C76-24FB-49B9-B2D3-FD1856257373}" type="presOf" srcId="{C5BF49A4-509D-45F2-B383-F0994DF9DDD3}" destId="{2B6D081E-D729-44E3-9E52-BD051A6EF8D7}" srcOrd="0" destOrd="0" presId="urn:microsoft.com/office/officeart/2005/8/layout/cycle1"/>
    <dgm:cxn modelId="{A6800B23-3C12-4759-898A-59BDE61C4F08}" type="presOf" srcId="{05143DA9-652F-47F9-9DC1-7A1C3C1C39C6}" destId="{4FAA90F7-E7E4-41CF-9117-C25531CC8BE3}" srcOrd="0" destOrd="0" presId="urn:microsoft.com/office/officeart/2005/8/layout/cycle1"/>
    <dgm:cxn modelId="{DAD04C8B-C287-4ADB-8FEB-0FB1B97831BB}" type="presOf" srcId="{E4F85A1B-07BB-43A2-B143-BF3E43C19C7D}" destId="{1353223E-8E07-447E-A9E0-D2C02271560B}" srcOrd="0" destOrd="0" presId="urn:microsoft.com/office/officeart/2005/8/layout/cycle1"/>
    <dgm:cxn modelId="{7CC8483A-C293-4874-AC61-7962685FFCDD}" srcId="{340B9AB0-202A-4765-9F1F-1871756E06C4}" destId="{B4548CEA-AAEE-43C4-B1D8-D0163DEE0057}" srcOrd="3" destOrd="0" parTransId="{5576FF13-DC18-41A4-AE67-729CCE5432F4}" sibTransId="{1BC73EEF-F1A7-475C-8118-114BC1E33FA3}"/>
    <dgm:cxn modelId="{230B8CEF-D783-4948-B598-136E2F25151D}" type="presOf" srcId="{B4548CEA-AAEE-43C4-B1D8-D0163DEE0057}" destId="{213A5D16-7302-41B7-BDB9-0577320A6D49}" srcOrd="0" destOrd="0" presId="urn:microsoft.com/office/officeart/2005/8/layout/cycle1"/>
    <dgm:cxn modelId="{C9F0EA6C-2292-4CDD-B7F4-285C57335D7E}" type="presOf" srcId="{77A612A7-0CD9-42DC-AF87-A8BC71786716}" destId="{B04AD55A-A6D0-46AA-BB6C-90FFF0F5D712}" srcOrd="0" destOrd="0" presId="urn:microsoft.com/office/officeart/2005/8/layout/cycle1"/>
    <dgm:cxn modelId="{7DB6328E-B3F4-48F8-8731-5F98DB6526DF}" srcId="{340B9AB0-202A-4765-9F1F-1871756E06C4}" destId="{05143DA9-652F-47F9-9DC1-7A1C3C1C39C6}" srcOrd="2" destOrd="0" parTransId="{98DB2289-49AC-48B6-89F3-57D7D76DF882}" sibTransId="{72BEAB0C-021A-474A-9C7F-207E0231363C}"/>
    <dgm:cxn modelId="{A539DFC5-A410-44CB-B8ED-754E7DEAAE98}" srcId="{340B9AB0-202A-4765-9F1F-1871756E06C4}" destId="{C5BF49A4-509D-45F2-B383-F0994DF9DDD3}" srcOrd="0" destOrd="0" parTransId="{BCCF6361-29F7-447B-8727-978ACAF05D8F}" sibTransId="{5310A22A-80BE-43E6-BBB0-3B647C63C8B2}"/>
    <dgm:cxn modelId="{4B9289F5-B306-40E0-A5FF-B93BF736075C}" srcId="{340B9AB0-202A-4765-9F1F-1871756E06C4}" destId="{77A612A7-0CD9-42DC-AF87-A8BC71786716}" srcOrd="1" destOrd="0" parTransId="{4B801DBE-A6D0-4DE5-95D8-A1A4CCB67FE0}" sibTransId="{E4F85A1B-07BB-43A2-B143-BF3E43C19C7D}"/>
    <dgm:cxn modelId="{0FDCC4B8-4410-4B4E-99CA-D6F895AC05D7}" type="presParOf" srcId="{C17217FA-5F0F-4839-B24A-928E7A5A34D5}" destId="{03C27ECE-A182-4033-8C9B-C8394A42B75C}" srcOrd="0" destOrd="0" presId="urn:microsoft.com/office/officeart/2005/8/layout/cycle1"/>
    <dgm:cxn modelId="{73E3C77C-A1A8-4336-AC62-C2EFDE9D8206}" type="presParOf" srcId="{C17217FA-5F0F-4839-B24A-928E7A5A34D5}" destId="{2B6D081E-D729-44E3-9E52-BD051A6EF8D7}" srcOrd="1" destOrd="0" presId="urn:microsoft.com/office/officeart/2005/8/layout/cycle1"/>
    <dgm:cxn modelId="{5F5C6DC4-E566-490C-B83C-6DE443395470}" type="presParOf" srcId="{C17217FA-5F0F-4839-B24A-928E7A5A34D5}" destId="{340CE292-8A5F-4596-AD30-DA04F9659B73}" srcOrd="2" destOrd="0" presId="urn:microsoft.com/office/officeart/2005/8/layout/cycle1"/>
    <dgm:cxn modelId="{19D64549-0269-482E-8D9A-9F8F1107DA38}" type="presParOf" srcId="{C17217FA-5F0F-4839-B24A-928E7A5A34D5}" destId="{9776A4A7-34EA-4172-B517-EBE18DDC66E1}" srcOrd="3" destOrd="0" presId="urn:microsoft.com/office/officeart/2005/8/layout/cycle1"/>
    <dgm:cxn modelId="{3A80716F-CCEC-4830-8CCC-16E37C4A5444}" type="presParOf" srcId="{C17217FA-5F0F-4839-B24A-928E7A5A34D5}" destId="{B04AD55A-A6D0-46AA-BB6C-90FFF0F5D712}" srcOrd="4" destOrd="0" presId="urn:microsoft.com/office/officeart/2005/8/layout/cycle1"/>
    <dgm:cxn modelId="{6FA6A334-ACD1-4D0C-AA9E-CE24FB3C4E26}" type="presParOf" srcId="{C17217FA-5F0F-4839-B24A-928E7A5A34D5}" destId="{1353223E-8E07-447E-A9E0-D2C02271560B}" srcOrd="5" destOrd="0" presId="urn:microsoft.com/office/officeart/2005/8/layout/cycle1"/>
    <dgm:cxn modelId="{E7F98B4A-F3EA-42E6-BCA9-6FB603C4927D}" type="presParOf" srcId="{C17217FA-5F0F-4839-B24A-928E7A5A34D5}" destId="{5BA7C6E5-8F14-4F8F-8E20-226C060B5047}" srcOrd="6" destOrd="0" presId="urn:microsoft.com/office/officeart/2005/8/layout/cycle1"/>
    <dgm:cxn modelId="{FA828C9F-CD81-4087-B41C-DCD84F1A5667}" type="presParOf" srcId="{C17217FA-5F0F-4839-B24A-928E7A5A34D5}" destId="{4FAA90F7-E7E4-41CF-9117-C25531CC8BE3}" srcOrd="7" destOrd="0" presId="urn:microsoft.com/office/officeart/2005/8/layout/cycle1"/>
    <dgm:cxn modelId="{E0BD2C68-5C36-4C3B-911A-854051AE70D6}" type="presParOf" srcId="{C17217FA-5F0F-4839-B24A-928E7A5A34D5}" destId="{BE0381F0-9E46-443E-86C5-9088B0681856}" srcOrd="8" destOrd="0" presId="urn:microsoft.com/office/officeart/2005/8/layout/cycle1"/>
    <dgm:cxn modelId="{83CD86B7-C05F-43EA-81BA-B7144E01AD96}" type="presParOf" srcId="{C17217FA-5F0F-4839-B24A-928E7A5A34D5}" destId="{E0AA8DC0-0990-4179-BA3F-DDC41F0456A2}" srcOrd="9" destOrd="0" presId="urn:microsoft.com/office/officeart/2005/8/layout/cycle1"/>
    <dgm:cxn modelId="{E585DB5B-7FCA-4726-956C-0AA3B63F5194}" type="presParOf" srcId="{C17217FA-5F0F-4839-B24A-928E7A5A34D5}" destId="{213A5D16-7302-41B7-BDB9-0577320A6D49}" srcOrd="10" destOrd="0" presId="urn:microsoft.com/office/officeart/2005/8/layout/cycle1"/>
    <dgm:cxn modelId="{453A46D3-70F9-427D-A7D5-D393A3CBEA19}" type="presParOf" srcId="{C17217FA-5F0F-4839-B24A-928E7A5A34D5}" destId="{845B67EE-AA32-4320-8A63-1942D44EC3EB}" srcOrd="11" destOrd="0" presId="urn:microsoft.com/office/officeart/2005/8/layout/cycle1"/>
  </dgm:cxnLst>
  <dgm:bg>
    <a:solidFill>
      <a:schemeClr val="accent1">
        <a:lumMod val="40000"/>
        <a:lumOff val="6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40B9AB0-202A-4765-9F1F-1871756E06C4}" type="doc">
      <dgm:prSet loTypeId="urn:microsoft.com/office/officeart/2005/8/layout/cycle1" loCatId="cycle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C5BF49A4-509D-45F2-B383-F0994DF9DDD3}">
      <dgm:prSet phldrT="[Texto]" custT="1"/>
      <dgm:spPr/>
      <dgm:t>
        <a:bodyPr/>
        <a:lstStyle/>
        <a:p>
          <a:r>
            <a:rPr lang="pt-BR" sz="1400" b="1" dirty="0" smtClean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Qualidade</a:t>
          </a:r>
          <a:endParaRPr lang="pt-BR" sz="1400" b="1" dirty="0">
            <a:solidFill>
              <a:srgbClr val="FF33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CCF6361-29F7-447B-8727-978ACAF05D8F}" type="parTrans" cxnId="{A539DFC5-A410-44CB-B8ED-754E7DEAAE98}">
      <dgm:prSet/>
      <dgm:spPr/>
      <dgm:t>
        <a:bodyPr/>
        <a:lstStyle/>
        <a:p>
          <a:endParaRPr lang="pt-BR"/>
        </a:p>
      </dgm:t>
    </dgm:pt>
    <dgm:pt modelId="{5310A22A-80BE-43E6-BBB0-3B647C63C8B2}" type="sibTrans" cxnId="{A539DFC5-A410-44CB-B8ED-754E7DEAAE98}">
      <dgm:prSet/>
      <dgm:spPr/>
      <dgm:t>
        <a:bodyPr/>
        <a:lstStyle/>
        <a:p>
          <a:endParaRPr lang="pt-BR"/>
        </a:p>
      </dgm:t>
    </dgm:pt>
    <dgm:pt modelId="{77A612A7-0CD9-42DC-AF87-A8BC71786716}">
      <dgm:prSet phldrT="[Texto]" custT="1"/>
      <dgm:spPr/>
      <dgm:t>
        <a:bodyPr/>
        <a:lstStyle/>
        <a:p>
          <a:r>
            <a:rPr lang="pt-BR" sz="1400" b="1" dirty="0" smtClean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Produtividade</a:t>
          </a:r>
          <a:endParaRPr lang="pt-BR" sz="1400" b="1" dirty="0">
            <a:solidFill>
              <a:srgbClr val="FF33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B801DBE-A6D0-4DE5-95D8-A1A4CCB67FE0}" type="parTrans" cxnId="{4B9289F5-B306-40E0-A5FF-B93BF736075C}">
      <dgm:prSet/>
      <dgm:spPr/>
      <dgm:t>
        <a:bodyPr/>
        <a:lstStyle/>
        <a:p>
          <a:endParaRPr lang="pt-BR"/>
        </a:p>
      </dgm:t>
    </dgm:pt>
    <dgm:pt modelId="{E4F85A1B-07BB-43A2-B143-BF3E43C19C7D}" type="sibTrans" cxnId="{4B9289F5-B306-40E0-A5FF-B93BF736075C}">
      <dgm:prSet/>
      <dgm:spPr/>
      <dgm:t>
        <a:bodyPr/>
        <a:lstStyle/>
        <a:p>
          <a:endParaRPr lang="pt-BR"/>
        </a:p>
      </dgm:t>
    </dgm:pt>
    <dgm:pt modelId="{05143DA9-652F-47F9-9DC1-7A1C3C1C39C6}">
      <dgm:prSet phldrT="[Texto]" custT="1"/>
      <dgm:spPr/>
      <dgm:t>
        <a:bodyPr/>
        <a:lstStyle/>
        <a:p>
          <a:r>
            <a:rPr lang="pt-BR" sz="1400" b="1" dirty="0" smtClean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Resultados</a:t>
          </a:r>
          <a:endParaRPr lang="pt-BR" sz="1400" b="1" dirty="0">
            <a:solidFill>
              <a:srgbClr val="FF33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8DB2289-49AC-48B6-89F3-57D7D76DF882}" type="parTrans" cxnId="{7DB6328E-B3F4-48F8-8731-5F98DB6526DF}">
      <dgm:prSet/>
      <dgm:spPr/>
      <dgm:t>
        <a:bodyPr/>
        <a:lstStyle/>
        <a:p>
          <a:endParaRPr lang="pt-BR"/>
        </a:p>
      </dgm:t>
    </dgm:pt>
    <dgm:pt modelId="{72BEAB0C-021A-474A-9C7F-207E0231363C}" type="sibTrans" cxnId="{7DB6328E-B3F4-48F8-8731-5F98DB6526DF}">
      <dgm:prSet/>
      <dgm:spPr/>
      <dgm:t>
        <a:bodyPr/>
        <a:lstStyle/>
        <a:p>
          <a:endParaRPr lang="pt-BR"/>
        </a:p>
      </dgm:t>
    </dgm:pt>
    <dgm:pt modelId="{B4548CEA-AAEE-43C4-B1D8-D0163DEE0057}">
      <dgm:prSet phldrT="[Texto]" custT="1"/>
      <dgm:spPr/>
      <dgm:t>
        <a:bodyPr/>
        <a:lstStyle/>
        <a:p>
          <a:r>
            <a:rPr lang="pt-BR" sz="1400" b="1" dirty="0" smtClean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Satisfação</a:t>
          </a:r>
          <a:endParaRPr lang="pt-BR" sz="1400" b="1" dirty="0">
            <a:solidFill>
              <a:srgbClr val="FF33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BC73EEF-F1A7-475C-8118-114BC1E33FA3}" type="sibTrans" cxnId="{7CC8483A-C293-4874-AC61-7962685FFCDD}">
      <dgm:prSet/>
      <dgm:spPr/>
      <dgm:t>
        <a:bodyPr/>
        <a:lstStyle/>
        <a:p>
          <a:endParaRPr lang="pt-BR"/>
        </a:p>
      </dgm:t>
    </dgm:pt>
    <dgm:pt modelId="{5576FF13-DC18-41A4-AE67-729CCE5432F4}" type="parTrans" cxnId="{7CC8483A-C293-4874-AC61-7962685FFCDD}">
      <dgm:prSet/>
      <dgm:spPr/>
      <dgm:t>
        <a:bodyPr/>
        <a:lstStyle/>
        <a:p>
          <a:endParaRPr lang="pt-BR"/>
        </a:p>
      </dgm:t>
    </dgm:pt>
    <dgm:pt modelId="{C17217FA-5F0F-4839-B24A-928E7A5A34D5}" type="pres">
      <dgm:prSet presAssocID="{340B9AB0-202A-4765-9F1F-1871756E06C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03C27ECE-A182-4033-8C9B-C8394A42B75C}" type="pres">
      <dgm:prSet presAssocID="{C5BF49A4-509D-45F2-B383-F0994DF9DDD3}" presName="dummy" presStyleCnt="0"/>
      <dgm:spPr/>
    </dgm:pt>
    <dgm:pt modelId="{2B6D081E-D729-44E3-9E52-BD051A6EF8D7}" type="pres">
      <dgm:prSet presAssocID="{C5BF49A4-509D-45F2-B383-F0994DF9DDD3}" presName="node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40CE292-8A5F-4596-AD30-DA04F9659B73}" type="pres">
      <dgm:prSet presAssocID="{5310A22A-80BE-43E6-BBB0-3B647C63C8B2}" presName="sibTrans" presStyleLbl="node1" presStyleIdx="0" presStyleCnt="4"/>
      <dgm:spPr/>
      <dgm:t>
        <a:bodyPr/>
        <a:lstStyle/>
        <a:p>
          <a:endParaRPr lang="pt-BR"/>
        </a:p>
      </dgm:t>
    </dgm:pt>
    <dgm:pt modelId="{9776A4A7-34EA-4172-B517-EBE18DDC66E1}" type="pres">
      <dgm:prSet presAssocID="{77A612A7-0CD9-42DC-AF87-A8BC71786716}" presName="dummy" presStyleCnt="0"/>
      <dgm:spPr/>
    </dgm:pt>
    <dgm:pt modelId="{B04AD55A-A6D0-46AA-BB6C-90FFF0F5D712}" type="pres">
      <dgm:prSet presAssocID="{77A612A7-0CD9-42DC-AF87-A8BC71786716}" presName="node" presStyleLbl="revTx" presStyleIdx="1" presStyleCnt="4" custScaleX="152089" custRadScaleRad="122004" custRadScaleInc="-2536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353223E-8E07-447E-A9E0-D2C02271560B}" type="pres">
      <dgm:prSet presAssocID="{E4F85A1B-07BB-43A2-B143-BF3E43C19C7D}" presName="sibTrans" presStyleLbl="node1" presStyleIdx="1" presStyleCnt="4"/>
      <dgm:spPr/>
      <dgm:t>
        <a:bodyPr/>
        <a:lstStyle/>
        <a:p>
          <a:endParaRPr lang="pt-BR"/>
        </a:p>
      </dgm:t>
    </dgm:pt>
    <dgm:pt modelId="{5BA7C6E5-8F14-4F8F-8E20-226C060B5047}" type="pres">
      <dgm:prSet presAssocID="{05143DA9-652F-47F9-9DC1-7A1C3C1C39C6}" presName="dummy" presStyleCnt="0"/>
      <dgm:spPr/>
    </dgm:pt>
    <dgm:pt modelId="{4FAA90F7-E7E4-41CF-9117-C25531CC8BE3}" type="pres">
      <dgm:prSet presAssocID="{05143DA9-652F-47F9-9DC1-7A1C3C1C39C6}" presName="node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E0381F0-9E46-443E-86C5-9088B0681856}" type="pres">
      <dgm:prSet presAssocID="{72BEAB0C-021A-474A-9C7F-207E0231363C}" presName="sibTrans" presStyleLbl="node1" presStyleIdx="2" presStyleCnt="4"/>
      <dgm:spPr/>
      <dgm:t>
        <a:bodyPr/>
        <a:lstStyle/>
        <a:p>
          <a:endParaRPr lang="pt-BR"/>
        </a:p>
      </dgm:t>
    </dgm:pt>
    <dgm:pt modelId="{E0AA8DC0-0990-4179-BA3F-DDC41F0456A2}" type="pres">
      <dgm:prSet presAssocID="{B4548CEA-AAEE-43C4-B1D8-D0163DEE0057}" presName="dummy" presStyleCnt="0"/>
      <dgm:spPr/>
    </dgm:pt>
    <dgm:pt modelId="{213A5D16-7302-41B7-BDB9-0577320A6D49}" type="pres">
      <dgm:prSet presAssocID="{B4548CEA-AAEE-43C4-B1D8-D0163DEE0057}" presName="node" presStyleLbl="revTx" presStyleIdx="3" presStyleCnt="4" custRadScaleRad="101689" custRadScaleInc="314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45B67EE-AA32-4320-8A63-1942D44EC3EB}" type="pres">
      <dgm:prSet presAssocID="{1BC73EEF-F1A7-475C-8118-114BC1E33FA3}" presName="sibTrans" presStyleLbl="node1" presStyleIdx="3" presStyleCnt="4"/>
      <dgm:spPr/>
      <dgm:t>
        <a:bodyPr/>
        <a:lstStyle/>
        <a:p>
          <a:endParaRPr lang="pt-BR"/>
        </a:p>
      </dgm:t>
    </dgm:pt>
  </dgm:ptLst>
  <dgm:cxnLst>
    <dgm:cxn modelId="{A4CBE86C-C3FE-42BA-8D09-2E1D65AB4C88}" type="presOf" srcId="{C5BF49A4-509D-45F2-B383-F0994DF9DDD3}" destId="{2B6D081E-D729-44E3-9E52-BD051A6EF8D7}" srcOrd="0" destOrd="0" presId="urn:microsoft.com/office/officeart/2005/8/layout/cycle1"/>
    <dgm:cxn modelId="{78066B27-4231-4BC0-B925-1A85651598C3}" type="presOf" srcId="{E4F85A1B-07BB-43A2-B143-BF3E43C19C7D}" destId="{1353223E-8E07-447E-A9E0-D2C02271560B}" srcOrd="0" destOrd="0" presId="urn:microsoft.com/office/officeart/2005/8/layout/cycle1"/>
    <dgm:cxn modelId="{55CAB952-E199-4EBA-BD38-6E2AD59C3A60}" type="presOf" srcId="{77A612A7-0CD9-42DC-AF87-A8BC71786716}" destId="{B04AD55A-A6D0-46AA-BB6C-90FFF0F5D712}" srcOrd="0" destOrd="0" presId="urn:microsoft.com/office/officeart/2005/8/layout/cycle1"/>
    <dgm:cxn modelId="{9B98A64A-4DF2-4FC4-8CA4-E5D29F07524A}" type="presOf" srcId="{5310A22A-80BE-43E6-BBB0-3B647C63C8B2}" destId="{340CE292-8A5F-4596-AD30-DA04F9659B73}" srcOrd="0" destOrd="0" presId="urn:microsoft.com/office/officeart/2005/8/layout/cycle1"/>
    <dgm:cxn modelId="{9A891360-84D1-47BF-9635-3085596F2DCD}" type="presOf" srcId="{340B9AB0-202A-4765-9F1F-1871756E06C4}" destId="{C17217FA-5F0F-4839-B24A-928E7A5A34D5}" srcOrd="0" destOrd="0" presId="urn:microsoft.com/office/officeart/2005/8/layout/cycle1"/>
    <dgm:cxn modelId="{7CC8483A-C293-4874-AC61-7962685FFCDD}" srcId="{340B9AB0-202A-4765-9F1F-1871756E06C4}" destId="{B4548CEA-AAEE-43C4-B1D8-D0163DEE0057}" srcOrd="3" destOrd="0" parTransId="{5576FF13-DC18-41A4-AE67-729CCE5432F4}" sibTransId="{1BC73EEF-F1A7-475C-8118-114BC1E33FA3}"/>
    <dgm:cxn modelId="{3D3AE5DF-E4EA-4698-B75C-BC8ABBB88964}" type="presOf" srcId="{05143DA9-652F-47F9-9DC1-7A1C3C1C39C6}" destId="{4FAA90F7-E7E4-41CF-9117-C25531CC8BE3}" srcOrd="0" destOrd="0" presId="urn:microsoft.com/office/officeart/2005/8/layout/cycle1"/>
    <dgm:cxn modelId="{C3767A6F-7C88-4AC6-8EBA-C39935F7DE4E}" type="presOf" srcId="{72BEAB0C-021A-474A-9C7F-207E0231363C}" destId="{BE0381F0-9E46-443E-86C5-9088B0681856}" srcOrd="0" destOrd="0" presId="urn:microsoft.com/office/officeart/2005/8/layout/cycle1"/>
    <dgm:cxn modelId="{7DB6328E-B3F4-48F8-8731-5F98DB6526DF}" srcId="{340B9AB0-202A-4765-9F1F-1871756E06C4}" destId="{05143DA9-652F-47F9-9DC1-7A1C3C1C39C6}" srcOrd="2" destOrd="0" parTransId="{98DB2289-49AC-48B6-89F3-57D7D76DF882}" sibTransId="{72BEAB0C-021A-474A-9C7F-207E0231363C}"/>
    <dgm:cxn modelId="{BEF0A1E0-8B33-44DB-ABC2-F2A1AD50BB16}" type="presOf" srcId="{1BC73EEF-F1A7-475C-8118-114BC1E33FA3}" destId="{845B67EE-AA32-4320-8A63-1942D44EC3EB}" srcOrd="0" destOrd="0" presId="urn:microsoft.com/office/officeart/2005/8/layout/cycle1"/>
    <dgm:cxn modelId="{A539DFC5-A410-44CB-B8ED-754E7DEAAE98}" srcId="{340B9AB0-202A-4765-9F1F-1871756E06C4}" destId="{C5BF49A4-509D-45F2-B383-F0994DF9DDD3}" srcOrd="0" destOrd="0" parTransId="{BCCF6361-29F7-447B-8727-978ACAF05D8F}" sibTransId="{5310A22A-80BE-43E6-BBB0-3B647C63C8B2}"/>
    <dgm:cxn modelId="{4B9289F5-B306-40E0-A5FF-B93BF736075C}" srcId="{340B9AB0-202A-4765-9F1F-1871756E06C4}" destId="{77A612A7-0CD9-42DC-AF87-A8BC71786716}" srcOrd="1" destOrd="0" parTransId="{4B801DBE-A6D0-4DE5-95D8-A1A4CCB67FE0}" sibTransId="{E4F85A1B-07BB-43A2-B143-BF3E43C19C7D}"/>
    <dgm:cxn modelId="{1FCBE541-C255-405D-AF58-967C07A962A6}" type="presOf" srcId="{B4548CEA-AAEE-43C4-B1D8-D0163DEE0057}" destId="{213A5D16-7302-41B7-BDB9-0577320A6D49}" srcOrd="0" destOrd="0" presId="urn:microsoft.com/office/officeart/2005/8/layout/cycle1"/>
    <dgm:cxn modelId="{C77F9008-9206-4817-A7A9-E006FA404C02}" type="presParOf" srcId="{C17217FA-5F0F-4839-B24A-928E7A5A34D5}" destId="{03C27ECE-A182-4033-8C9B-C8394A42B75C}" srcOrd="0" destOrd="0" presId="urn:microsoft.com/office/officeart/2005/8/layout/cycle1"/>
    <dgm:cxn modelId="{28486415-D6C8-45CB-A796-E0118F46806F}" type="presParOf" srcId="{C17217FA-5F0F-4839-B24A-928E7A5A34D5}" destId="{2B6D081E-D729-44E3-9E52-BD051A6EF8D7}" srcOrd="1" destOrd="0" presId="urn:microsoft.com/office/officeart/2005/8/layout/cycle1"/>
    <dgm:cxn modelId="{272BAC87-D3B9-4C59-B0ED-0E5A6F35A40B}" type="presParOf" srcId="{C17217FA-5F0F-4839-B24A-928E7A5A34D5}" destId="{340CE292-8A5F-4596-AD30-DA04F9659B73}" srcOrd="2" destOrd="0" presId="urn:microsoft.com/office/officeart/2005/8/layout/cycle1"/>
    <dgm:cxn modelId="{39ECC104-9D26-4297-BD03-3B280294A698}" type="presParOf" srcId="{C17217FA-5F0F-4839-B24A-928E7A5A34D5}" destId="{9776A4A7-34EA-4172-B517-EBE18DDC66E1}" srcOrd="3" destOrd="0" presId="urn:microsoft.com/office/officeart/2005/8/layout/cycle1"/>
    <dgm:cxn modelId="{52DDC710-0838-406C-85FB-F46A00664091}" type="presParOf" srcId="{C17217FA-5F0F-4839-B24A-928E7A5A34D5}" destId="{B04AD55A-A6D0-46AA-BB6C-90FFF0F5D712}" srcOrd="4" destOrd="0" presId="urn:microsoft.com/office/officeart/2005/8/layout/cycle1"/>
    <dgm:cxn modelId="{B5DFCCFA-F5B5-46DB-B5A9-CD287AB6624B}" type="presParOf" srcId="{C17217FA-5F0F-4839-B24A-928E7A5A34D5}" destId="{1353223E-8E07-447E-A9E0-D2C02271560B}" srcOrd="5" destOrd="0" presId="urn:microsoft.com/office/officeart/2005/8/layout/cycle1"/>
    <dgm:cxn modelId="{6D3855C3-CF45-4BB4-B524-FA2001FF53DF}" type="presParOf" srcId="{C17217FA-5F0F-4839-B24A-928E7A5A34D5}" destId="{5BA7C6E5-8F14-4F8F-8E20-226C060B5047}" srcOrd="6" destOrd="0" presId="urn:microsoft.com/office/officeart/2005/8/layout/cycle1"/>
    <dgm:cxn modelId="{B7D13C24-CB0A-485D-A9DF-DD8539E10394}" type="presParOf" srcId="{C17217FA-5F0F-4839-B24A-928E7A5A34D5}" destId="{4FAA90F7-E7E4-41CF-9117-C25531CC8BE3}" srcOrd="7" destOrd="0" presId="urn:microsoft.com/office/officeart/2005/8/layout/cycle1"/>
    <dgm:cxn modelId="{D33FC89F-9468-4F0F-AA01-3DA8B77B922B}" type="presParOf" srcId="{C17217FA-5F0F-4839-B24A-928E7A5A34D5}" destId="{BE0381F0-9E46-443E-86C5-9088B0681856}" srcOrd="8" destOrd="0" presId="urn:microsoft.com/office/officeart/2005/8/layout/cycle1"/>
    <dgm:cxn modelId="{5C79073C-7676-46ED-87C5-8978FF4AA7E5}" type="presParOf" srcId="{C17217FA-5F0F-4839-B24A-928E7A5A34D5}" destId="{E0AA8DC0-0990-4179-BA3F-DDC41F0456A2}" srcOrd="9" destOrd="0" presId="urn:microsoft.com/office/officeart/2005/8/layout/cycle1"/>
    <dgm:cxn modelId="{CB1A5B28-0DA7-4C18-828D-91EA3775998A}" type="presParOf" srcId="{C17217FA-5F0F-4839-B24A-928E7A5A34D5}" destId="{213A5D16-7302-41B7-BDB9-0577320A6D49}" srcOrd="10" destOrd="0" presId="urn:microsoft.com/office/officeart/2005/8/layout/cycle1"/>
    <dgm:cxn modelId="{A3EE49A1-D8EA-4372-B737-14FC04A4BA8B}" type="presParOf" srcId="{C17217FA-5F0F-4839-B24A-928E7A5A34D5}" destId="{845B67EE-AA32-4320-8A63-1942D44EC3EB}" srcOrd="11" destOrd="0" presId="urn:microsoft.com/office/officeart/2005/8/layout/cycle1"/>
  </dgm:cxnLst>
  <dgm:bg>
    <a:solidFill>
      <a:schemeClr val="accent1">
        <a:lumMod val="40000"/>
        <a:lumOff val="6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40B9AB0-202A-4765-9F1F-1871756E06C4}" type="doc">
      <dgm:prSet loTypeId="urn:microsoft.com/office/officeart/2005/8/layout/cycle1" loCatId="cycle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C5BF49A4-509D-45F2-B383-F0994DF9DDD3}">
      <dgm:prSet phldrT="[Texto]" custT="1"/>
      <dgm:spPr/>
      <dgm:t>
        <a:bodyPr/>
        <a:lstStyle/>
        <a:p>
          <a:r>
            <a:rPr lang="pt-BR" sz="1400" b="1" dirty="0" smtClean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Qualidade</a:t>
          </a:r>
          <a:endParaRPr lang="pt-BR" sz="1400" b="1" dirty="0">
            <a:solidFill>
              <a:srgbClr val="FF33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CCF6361-29F7-447B-8727-978ACAF05D8F}" type="parTrans" cxnId="{A539DFC5-A410-44CB-B8ED-754E7DEAAE98}">
      <dgm:prSet/>
      <dgm:spPr/>
      <dgm:t>
        <a:bodyPr/>
        <a:lstStyle/>
        <a:p>
          <a:endParaRPr lang="pt-BR"/>
        </a:p>
      </dgm:t>
    </dgm:pt>
    <dgm:pt modelId="{5310A22A-80BE-43E6-BBB0-3B647C63C8B2}" type="sibTrans" cxnId="{A539DFC5-A410-44CB-B8ED-754E7DEAAE98}">
      <dgm:prSet/>
      <dgm:spPr/>
      <dgm:t>
        <a:bodyPr/>
        <a:lstStyle/>
        <a:p>
          <a:endParaRPr lang="pt-BR"/>
        </a:p>
      </dgm:t>
    </dgm:pt>
    <dgm:pt modelId="{77A612A7-0CD9-42DC-AF87-A8BC71786716}">
      <dgm:prSet phldrT="[Texto]" custT="1"/>
      <dgm:spPr/>
      <dgm:t>
        <a:bodyPr/>
        <a:lstStyle/>
        <a:p>
          <a:r>
            <a:rPr lang="pt-BR" sz="1400" b="1" dirty="0" smtClean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Produtividade</a:t>
          </a:r>
          <a:endParaRPr lang="pt-BR" sz="1400" b="1" dirty="0">
            <a:solidFill>
              <a:srgbClr val="FF33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B801DBE-A6D0-4DE5-95D8-A1A4CCB67FE0}" type="parTrans" cxnId="{4B9289F5-B306-40E0-A5FF-B93BF736075C}">
      <dgm:prSet/>
      <dgm:spPr/>
      <dgm:t>
        <a:bodyPr/>
        <a:lstStyle/>
        <a:p>
          <a:endParaRPr lang="pt-BR"/>
        </a:p>
      </dgm:t>
    </dgm:pt>
    <dgm:pt modelId="{E4F85A1B-07BB-43A2-B143-BF3E43C19C7D}" type="sibTrans" cxnId="{4B9289F5-B306-40E0-A5FF-B93BF736075C}">
      <dgm:prSet/>
      <dgm:spPr/>
      <dgm:t>
        <a:bodyPr/>
        <a:lstStyle/>
        <a:p>
          <a:endParaRPr lang="pt-BR"/>
        </a:p>
      </dgm:t>
    </dgm:pt>
    <dgm:pt modelId="{05143DA9-652F-47F9-9DC1-7A1C3C1C39C6}">
      <dgm:prSet phldrT="[Texto]" custT="1"/>
      <dgm:spPr/>
      <dgm:t>
        <a:bodyPr/>
        <a:lstStyle/>
        <a:p>
          <a:r>
            <a:rPr lang="pt-BR" sz="1400" b="1" dirty="0" smtClean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Resultados</a:t>
          </a:r>
          <a:endParaRPr lang="pt-BR" sz="1400" b="1" dirty="0">
            <a:solidFill>
              <a:srgbClr val="FF33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8DB2289-49AC-48B6-89F3-57D7D76DF882}" type="parTrans" cxnId="{7DB6328E-B3F4-48F8-8731-5F98DB6526DF}">
      <dgm:prSet/>
      <dgm:spPr/>
      <dgm:t>
        <a:bodyPr/>
        <a:lstStyle/>
        <a:p>
          <a:endParaRPr lang="pt-BR"/>
        </a:p>
      </dgm:t>
    </dgm:pt>
    <dgm:pt modelId="{72BEAB0C-021A-474A-9C7F-207E0231363C}" type="sibTrans" cxnId="{7DB6328E-B3F4-48F8-8731-5F98DB6526DF}">
      <dgm:prSet/>
      <dgm:spPr/>
      <dgm:t>
        <a:bodyPr/>
        <a:lstStyle/>
        <a:p>
          <a:endParaRPr lang="pt-BR"/>
        </a:p>
      </dgm:t>
    </dgm:pt>
    <dgm:pt modelId="{B4548CEA-AAEE-43C4-B1D8-D0163DEE0057}">
      <dgm:prSet phldrT="[Texto]" custT="1"/>
      <dgm:spPr/>
      <dgm:t>
        <a:bodyPr/>
        <a:lstStyle/>
        <a:p>
          <a:r>
            <a:rPr lang="pt-BR" sz="1400" b="1" dirty="0" smtClean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Satisfação</a:t>
          </a:r>
          <a:endParaRPr lang="pt-BR" sz="1400" b="1" dirty="0">
            <a:solidFill>
              <a:srgbClr val="FF33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BC73EEF-F1A7-475C-8118-114BC1E33FA3}" type="sibTrans" cxnId="{7CC8483A-C293-4874-AC61-7962685FFCDD}">
      <dgm:prSet/>
      <dgm:spPr/>
      <dgm:t>
        <a:bodyPr/>
        <a:lstStyle/>
        <a:p>
          <a:endParaRPr lang="pt-BR"/>
        </a:p>
      </dgm:t>
    </dgm:pt>
    <dgm:pt modelId="{5576FF13-DC18-41A4-AE67-729CCE5432F4}" type="parTrans" cxnId="{7CC8483A-C293-4874-AC61-7962685FFCDD}">
      <dgm:prSet/>
      <dgm:spPr/>
      <dgm:t>
        <a:bodyPr/>
        <a:lstStyle/>
        <a:p>
          <a:endParaRPr lang="pt-BR"/>
        </a:p>
      </dgm:t>
    </dgm:pt>
    <dgm:pt modelId="{C17217FA-5F0F-4839-B24A-928E7A5A34D5}" type="pres">
      <dgm:prSet presAssocID="{340B9AB0-202A-4765-9F1F-1871756E06C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03C27ECE-A182-4033-8C9B-C8394A42B75C}" type="pres">
      <dgm:prSet presAssocID="{C5BF49A4-509D-45F2-B383-F0994DF9DDD3}" presName="dummy" presStyleCnt="0"/>
      <dgm:spPr/>
    </dgm:pt>
    <dgm:pt modelId="{2B6D081E-D729-44E3-9E52-BD051A6EF8D7}" type="pres">
      <dgm:prSet presAssocID="{C5BF49A4-509D-45F2-B383-F0994DF9DDD3}" presName="node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40CE292-8A5F-4596-AD30-DA04F9659B73}" type="pres">
      <dgm:prSet presAssocID="{5310A22A-80BE-43E6-BBB0-3B647C63C8B2}" presName="sibTrans" presStyleLbl="node1" presStyleIdx="0" presStyleCnt="4"/>
      <dgm:spPr/>
      <dgm:t>
        <a:bodyPr/>
        <a:lstStyle/>
        <a:p>
          <a:endParaRPr lang="pt-BR"/>
        </a:p>
      </dgm:t>
    </dgm:pt>
    <dgm:pt modelId="{9776A4A7-34EA-4172-B517-EBE18DDC66E1}" type="pres">
      <dgm:prSet presAssocID="{77A612A7-0CD9-42DC-AF87-A8BC71786716}" presName="dummy" presStyleCnt="0"/>
      <dgm:spPr/>
    </dgm:pt>
    <dgm:pt modelId="{B04AD55A-A6D0-46AA-BB6C-90FFF0F5D712}" type="pres">
      <dgm:prSet presAssocID="{77A612A7-0CD9-42DC-AF87-A8BC71786716}" presName="node" presStyleLbl="revTx" presStyleIdx="1" presStyleCnt="4" custScaleX="152089" custRadScaleRad="122004" custRadScaleInc="-2536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353223E-8E07-447E-A9E0-D2C02271560B}" type="pres">
      <dgm:prSet presAssocID="{E4F85A1B-07BB-43A2-B143-BF3E43C19C7D}" presName="sibTrans" presStyleLbl="node1" presStyleIdx="1" presStyleCnt="4"/>
      <dgm:spPr/>
      <dgm:t>
        <a:bodyPr/>
        <a:lstStyle/>
        <a:p>
          <a:endParaRPr lang="pt-BR"/>
        </a:p>
      </dgm:t>
    </dgm:pt>
    <dgm:pt modelId="{5BA7C6E5-8F14-4F8F-8E20-226C060B5047}" type="pres">
      <dgm:prSet presAssocID="{05143DA9-652F-47F9-9DC1-7A1C3C1C39C6}" presName="dummy" presStyleCnt="0"/>
      <dgm:spPr/>
    </dgm:pt>
    <dgm:pt modelId="{4FAA90F7-E7E4-41CF-9117-C25531CC8BE3}" type="pres">
      <dgm:prSet presAssocID="{05143DA9-652F-47F9-9DC1-7A1C3C1C39C6}" presName="node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E0381F0-9E46-443E-86C5-9088B0681856}" type="pres">
      <dgm:prSet presAssocID="{72BEAB0C-021A-474A-9C7F-207E0231363C}" presName="sibTrans" presStyleLbl="node1" presStyleIdx="2" presStyleCnt="4"/>
      <dgm:spPr/>
      <dgm:t>
        <a:bodyPr/>
        <a:lstStyle/>
        <a:p>
          <a:endParaRPr lang="pt-BR"/>
        </a:p>
      </dgm:t>
    </dgm:pt>
    <dgm:pt modelId="{E0AA8DC0-0990-4179-BA3F-DDC41F0456A2}" type="pres">
      <dgm:prSet presAssocID="{B4548CEA-AAEE-43C4-B1D8-D0163DEE0057}" presName="dummy" presStyleCnt="0"/>
      <dgm:spPr/>
    </dgm:pt>
    <dgm:pt modelId="{213A5D16-7302-41B7-BDB9-0577320A6D49}" type="pres">
      <dgm:prSet presAssocID="{B4548CEA-AAEE-43C4-B1D8-D0163DEE0057}" presName="node" presStyleLbl="revTx" presStyleIdx="3" presStyleCnt="4" custRadScaleRad="101689" custRadScaleInc="314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45B67EE-AA32-4320-8A63-1942D44EC3EB}" type="pres">
      <dgm:prSet presAssocID="{1BC73EEF-F1A7-475C-8118-114BC1E33FA3}" presName="sibTrans" presStyleLbl="node1" presStyleIdx="3" presStyleCnt="4"/>
      <dgm:spPr/>
      <dgm:t>
        <a:bodyPr/>
        <a:lstStyle/>
        <a:p>
          <a:endParaRPr lang="pt-BR"/>
        </a:p>
      </dgm:t>
    </dgm:pt>
  </dgm:ptLst>
  <dgm:cxnLst>
    <dgm:cxn modelId="{A4D39F3E-841B-4612-BF80-84413A71D472}" type="presOf" srcId="{1BC73EEF-F1A7-475C-8118-114BC1E33FA3}" destId="{845B67EE-AA32-4320-8A63-1942D44EC3EB}" srcOrd="0" destOrd="0" presId="urn:microsoft.com/office/officeart/2005/8/layout/cycle1"/>
    <dgm:cxn modelId="{BF79CF2E-9CDE-4900-AF64-20ADD185327B}" type="presOf" srcId="{340B9AB0-202A-4765-9F1F-1871756E06C4}" destId="{C17217FA-5F0F-4839-B24A-928E7A5A34D5}" srcOrd="0" destOrd="0" presId="urn:microsoft.com/office/officeart/2005/8/layout/cycle1"/>
    <dgm:cxn modelId="{280C6C47-5230-4A04-93BF-73F6407462F6}" type="presOf" srcId="{B4548CEA-AAEE-43C4-B1D8-D0163DEE0057}" destId="{213A5D16-7302-41B7-BDB9-0577320A6D49}" srcOrd="0" destOrd="0" presId="urn:microsoft.com/office/officeart/2005/8/layout/cycle1"/>
    <dgm:cxn modelId="{33F2652F-ECCA-4733-817D-0FC6B08A322B}" type="presOf" srcId="{E4F85A1B-07BB-43A2-B143-BF3E43C19C7D}" destId="{1353223E-8E07-447E-A9E0-D2C02271560B}" srcOrd="0" destOrd="0" presId="urn:microsoft.com/office/officeart/2005/8/layout/cycle1"/>
    <dgm:cxn modelId="{8BDBE821-03BB-45A8-A78D-E9A845DFF2D0}" type="presOf" srcId="{5310A22A-80BE-43E6-BBB0-3B647C63C8B2}" destId="{340CE292-8A5F-4596-AD30-DA04F9659B73}" srcOrd="0" destOrd="0" presId="urn:microsoft.com/office/officeart/2005/8/layout/cycle1"/>
    <dgm:cxn modelId="{7CC8483A-C293-4874-AC61-7962685FFCDD}" srcId="{340B9AB0-202A-4765-9F1F-1871756E06C4}" destId="{B4548CEA-AAEE-43C4-B1D8-D0163DEE0057}" srcOrd="3" destOrd="0" parTransId="{5576FF13-DC18-41A4-AE67-729CCE5432F4}" sibTransId="{1BC73EEF-F1A7-475C-8118-114BC1E33FA3}"/>
    <dgm:cxn modelId="{0BA3F857-68D8-4C1B-AD86-78ADB5682E39}" type="presOf" srcId="{72BEAB0C-021A-474A-9C7F-207E0231363C}" destId="{BE0381F0-9E46-443E-86C5-9088B0681856}" srcOrd="0" destOrd="0" presId="urn:microsoft.com/office/officeart/2005/8/layout/cycle1"/>
    <dgm:cxn modelId="{7DB6328E-B3F4-48F8-8731-5F98DB6526DF}" srcId="{340B9AB0-202A-4765-9F1F-1871756E06C4}" destId="{05143DA9-652F-47F9-9DC1-7A1C3C1C39C6}" srcOrd="2" destOrd="0" parTransId="{98DB2289-49AC-48B6-89F3-57D7D76DF882}" sibTransId="{72BEAB0C-021A-474A-9C7F-207E0231363C}"/>
    <dgm:cxn modelId="{61781674-5BED-446A-B842-0AE53944ED9D}" type="presOf" srcId="{05143DA9-652F-47F9-9DC1-7A1C3C1C39C6}" destId="{4FAA90F7-E7E4-41CF-9117-C25531CC8BE3}" srcOrd="0" destOrd="0" presId="urn:microsoft.com/office/officeart/2005/8/layout/cycle1"/>
    <dgm:cxn modelId="{A539DFC5-A410-44CB-B8ED-754E7DEAAE98}" srcId="{340B9AB0-202A-4765-9F1F-1871756E06C4}" destId="{C5BF49A4-509D-45F2-B383-F0994DF9DDD3}" srcOrd="0" destOrd="0" parTransId="{BCCF6361-29F7-447B-8727-978ACAF05D8F}" sibTransId="{5310A22A-80BE-43E6-BBB0-3B647C63C8B2}"/>
    <dgm:cxn modelId="{E028E6C0-ECC7-4FE7-A736-7D144DD5154B}" type="presOf" srcId="{77A612A7-0CD9-42DC-AF87-A8BC71786716}" destId="{B04AD55A-A6D0-46AA-BB6C-90FFF0F5D712}" srcOrd="0" destOrd="0" presId="urn:microsoft.com/office/officeart/2005/8/layout/cycle1"/>
    <dgm:cxn modelId="{B23DD50B-9B67-4A51-8849-E6E31FF80B71}" type="presOf" srcId="{C5BF49A4-509D-45F2-B383-F0994DF9DDD3}" destId="{2B6D081E-D729-44E3-9E52-BD051A6EF8D7}" srcOrd="0" destOrd="0" presId="urn:microsoft.com/office/officeart/2005/8/layout/cycle1"/>
    <dgm:cxn modelId="{4B9289F5-B306-40E0-A5FF-B93BF736075C}" srcId="{340B9AB0-202A-4765-9F1F-1871756E06C4}" destId="{77A612A7-0CD9-42DC-AF87-A8BC71786716}" srcOrd="1" destOrd="0" parTransId="{4B801DBE-A6D0-4DE5-95D8-A1A4CCB67FE0}" sibTransId="{E4F85A1B-07BB-43A2-B143-BF3E43C19C7D}"/>
    <dgm:cxn modelId="{D82D8BCE-7BB5-4E54-9928-BF7B7A8BFD7E}" type="presParOf" srcId="{C17217FA-5F0F-4839-B24A-928E7A5A34D5}" destId="{03C27ECE-A182-4033-8C9B-C8394A42B75C}" srcOrd="0" destOrd="0" presId="urn:microsoft.com/office/officeart/2005/8/layout/cycle1"/>
    <dgm:cxn modelId="{309964BF-7374-4C26-A8DB-4CA7892D996F}" type="presParOf" srcId="{C17217FA-5F0F-4839-B24A-928E7A5A34D5}" destId="{2B6D081E-D729-44E3-9E52-BD051A6EF8D7}" srcOrd="1" destOrd="0" presId="urn:microsoft.com/office/officeart/2005/8/layout/cycle1"/>
    <dgm:cxn modelId="{37F3BC06-FD5E-4A22-82E2-71B1EFE2EAAC}" type="presParOf" srcId="{C17217FA-5F0F-4839-B24A-928E7A5A34D5}" destId="{340CE292-8A5F-4596-AD30-DA04F9659B73}" srcOrd="2" destOrd="0" presId="urn:microsoft.com/office/officeart/2005/8/layout/cycle1"/>
    <dgm:cxn modelId="{1E99B2EA-9CA5-4041-B89D-FB458918972C}" type="presParOf" srcId="{C17217FA-5F0F-4839-B24A-928E7A5A34D5}" destId="{9776A4A7-34EA-4172-B517-EBE18DDC66E1}" srcOrd="3" destOrd="0" presId="urn:microsoft.com/office/officeart/2005/8/layout/cycle1"/>
    <dgm:cxn modelId="{2CBBD8DF-5ECB-4E98-A675-3B94D517A35F}" type="presParOf" srcId="{C17217FA-5F0F-4839-B24A-928E7A5A34D5}" destId="{B04AD55A-A6D0-46AA-BB6C-90FFF0F5D712}" srcOrd="4" destOrd="0" presId="urn:microsoft.com/office/officeart/2005/8/layout/cycle1"/>
    <dgm:cxn modelId="{CA25CD48-C75F-4280-A44D-2EAC0B3609F5}" type="presParOf" srcId="{C17217FA-5F0F-4839-B24A-928E7A5A34D5}" destId="{1353223E-8E07-447E-A9E0-D2C02271560B}" srcOrd="5" destOrd="0" presId="urn:microsoft.com/office/officeart/2005/8/layout/cycle1"/>
    <dgm:cxn modelId="{7DBB364D-6D4A-4F9E-BED7-121C18C5CF44}" type="presParOf" srcId="{C17217FA-5F0F-4839-B24A-928E7A5A34D5}" destId="{5BA7C6E5-8F14-4F8F-8E20-226C060B5047}" srcOrd="6" destOrd="0" presId="urn:microsoft.com/office/officeart/2005/8/layout/cycle1"/>
    <dgm:cxn modelId="{8DA63851-46B5-4456-A540-74FB96526947}" type="presParOf" srcId="{C17217FA-5F0F-4839-B24A-928E7A5A34D5}" destId="{4FAA90F7-E7E4-41CF-9117-C25531CC8BE3}" srcOrd="7" destOrd="0" presId="urn:microsoft.com/office/officeart/2005/8/layout/cycle1"/>
    <dgm:cxn modelId="{E2221E10-77A8-42D1-B8DF-53292951A7C8}" type="presParOf" srcId="{C17217FA-5F0F-4839-B24A-928E7A5A34D5}" destId="{BE0381F0-9E46-443E-86C5-9088B0681856}" srcOrd="8" destOrd="0" presId="urn:microsoft.com/office/officeart/2005/8/layout/cycle1"/>
    <dgm:cxn modelId="{3ADB3B87-5C29-4450-B13B-0288C52EC0B0}" type="presParOf" srcId="{C17217FA-5F0F-4839-B24A-928E7A5A34D5}" destId="{E0AA8DC0-0990-4179-BA3F-DDC41F0456A2}" srcOrd="9" destOrd="0" presId="urn:microsoft.com/office/officeart/2005/8/layout/cycle1"/>
    <dgm:cxn modelId="{EF70CACA-7F47-4BE7-A1FD-1E9BBF32CA14}" type="presParOf" srcId="{C17217FA-5F0F-4839-B24A-928E7A5A34D5}" destId="{213A5D16-7302-41B7-BDB9-0577320A6D49}" srcOrd="10" destOrd="0" presId="urn:microsoft.com/office/officeart/2005/8/layout/cycle1"/>
    <dgm:cxn modelId="{777F4EAC-4A63-4077-99D5-029DFE1EB702}" type="presParOf" srcId="{C17217FA-5F0F-4839-B24A-928E7A5A34D5}" destId="{845B67EE-AA32-4320-8A63-1942D44EC3EB}" srcOrd="11" destOrd="0" presId="urn:microsoft.com/office/officeart/2005/8/layout/cycle1"/>
  </dgm:cxnLst>
  <dgm:bg>
    <a:solidFill>
      <a:schemeClr val="accent1">
        <a:lumMod val="40000"/>
        <a:lumOff val="6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FCC6DCF-AE4A-4AF0-A88C-B0931ADD23DA}" type="doc">
      <dgm:prSet loTypeId="urn:microsoft.com/office/officeart/2005/8/layout/cycle3" loCatId="cycl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t-BR"/>
        </a:p>
      </dgm:t>
    </dgm:pt>
    <dgm:pt modelId="{BA932559-0938-458C-B547-D08E8B5E6050}">
      <dgm:prSet phldrT="[Texto]" custT="1"/>
      <dgm:spPr/>
      <dgm:t>
        <a:bodyPr/>
        <a:lstStyle/>
        <a:p>
          <a:r>
            <a:rPr lang="pt-BR" sz="1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Insatisfação com o trabalho</a:t>
          </a:r>
          <a:endParaRPr lang="pt-BR" sz="18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3F9DD94-A710-4333-8979-6870CCFD616C}" type="parTrans" cxnId="{F7AC741D-31DD-480D-B156-768C7DEEF2A7}">
      <dgm:prSet/>
      <dgm:spPr/>
      <dgm:t>
        <a:bodyPr/>
        <a:lstStyle/>
        <a:p>
          <a:endParaRPr lang="pt-BR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16330F1-9EA5-4476-94C0-0FE81F6ECC1E}" type="sibTrans" cxnId="{F7AC741D-31DD-480D-B156-768C7DEEF2A7}">
      <dgm:prSet/>
      <dgm:spPr/>
      <dgm:t>
        <a:bodyPr/>
        <a:lstStyle/>
        <a:p>
          <a:endParaRPr lang="pt-BR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49F6DD1-811F-403D-8938-381E043E8CD1}">
      <dgm:prSet phldrT="[Texto]" custT="1"/>
      <dgm:spPr/>
      <dgm:t>
        <a:bodyPr/>
        <a:lstStyle/>
        <a:p>
          <a:r>
            <a:rPr lang="pt-BR" sz="1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Elevado </a:t>
          </a:r>
          <a:r>
            <a:rPr lang="pt-BR" sz="1800" i="1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turnover</a:t>
          </a:r>
          <a:endParaRPr lang="pt-BR" sz="1800" i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60051E0-EDCE-4D71-8966-57B177BEC6FE}" type="parTrans" cxnId="{50D068C6-A8C9-4445-87C1-41D02BE58528}">
      <dgm:prSet/>
      <dgm:spPr/>
      <dgm:t>
        <a:bodyPr/>
        <a:lstStyle/>
        <a:p>
          <a:endParaRPr lang="pt-BR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709A06E-FD70-437C-9182-D2F3DF7DCC82}" type="sibTrans" cxnId="{50D068C6-A8C9-4445-87C1-41D02BE58528}">
      <dgm:prSet/>
      <dgm:spPr/>
      <dgm:t>
        <a:bodyPr/>
        <a:lstStyle/>
        <a:p>
          <a:endParaRPr lang="pt-BR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EF36187-2539-4839-ADB1-346B63D6A656}">
      <dgm:prSet phldrT="[Texto]" custT="1"/>
      <dgm:spPr/>
      <dgm:t>
        <a:bodyPr/>
        <a:lstStyle/>
        <a:p>
          <a:r>
            <a:rPr lang="pt-BR" sz="1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Insatisfação dos clientes</a:t>
          </a:r>
          <a:endParaRPr lang="pt-BR" sz="18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74BF324-C6DE-4DF0-89CE-78C9184F27F5}" type="parTrans" cxnId="{09A3FC2B-CB08-45FD-9020-A1F76484AA19}">
      <dgm:prSet/>
      <dgm:spPr/>
      <dgm:t>
        <a:bodyPr/>
        <a:lstStyle/>
        <a:p>
          <a:endParaRPr lang="pt-BR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F73EB42-BE4E-4BDA-B7B5-1D20D1CF1CD5}" type="sibTrans" cxnId="{09A3FC2B-CB08-45FD-9020-A1F76484AA19}">
      <dgm:prSet/>
      <dgm:spPr/>
      <dgm:t>
        <a:bodyPr/>
        <a:lstStyle/>
        <a:p>
          <a:endParaRPr lang="pt-BR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AFA7E4C-60ED-42D0-8D02-84256437BB07}">
      <dgm:prSet phldrT="[Texto]" custT="1"/>
      <dgm:spPr/>
      <dgm:t>
        <a:bodyPr/>
        <a:lstStyle/>
        <a:p>
          <a:r>
            <a:rPr lang="pt-BR" sz="1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Baixos salários</a:t>
          </a:r>
          <a:endParaRPr lang="pt-BR" sz="18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60FB134-4677-470E-8F65-15785063ED94}" type="parTrans" cxnId="{AC9BD515-210A-4A57-AEBD-F6145DEBEE83}">
      <dgm:prSet/>
      <dgm:spPr/>
      <dgm:t>
        <a:bodyPr/>
        <a:lstStyle/>
        <a:p>
          <a:endParaRPr lang="pt-BR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3EE55A8-3FCF-48C0-BD31-BEB5EF927643}" type="sibTrans" cxnId="{AC9BD515-210A-4A57-AEBD-F6145DEBEE83}">
      <dgm:prSet/>
      <dgm:spPr/>
      <dgm:t>
        <a:bodyPr/>
        <a:lstStyle/>
        <a:p>
          <a:endParaRPr lang="pt-BR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BF08CA0-CDB5-4478-99AA-6D650E4538D3}">
      <dgm:prSet phldrT="[Texto]" custT="1"/>
      <dgm:spPr/>
      <dgm:t>
        <a:bodyPr/>
        <a:lstStyle/>
        <a:p>
          <a:r>
            <a:rPr lang="pt-BR" sz="1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Expectativas e treinamento em baixa</a:t>
          </a:r>
          <a:endParaRPr lang="pt-BR" sz="18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BAC6137-9CB4-458F-A80D-315510FBE3CC}" type="parTrans" cxnId="{B712C52D-93E5-4E09-9A19-D6853C03F545}">
      <dgm:prSet/>
      <dgm:spPr/>
      <dgm:t>
        <a:bodyPr/>
        <a:lstStyle/>
        <a:p>
          <a:endParaRPr lang="pt-BR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1998173-E667-4F24-A839-87E0DE7EC2B4}" type="sibTrans" cxnId="{B712C52D-93E5-4E09-9A19-D6853C03F545}">
      <dgm:prSet/>
      <dgm:spPr/>
      <dgm:t>
        <a:bodyPr/>
        <a:lstStyle/>
        <a:p>
          <a:endParaRPr lang="pt-BR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FE386AC-A9F0-4855-9990-2B814EF18CFF}" type="pres">
      <dgm:prSet presAssocID="{0FCC6DCF-AE4A-4AF0-A88C-B0931ADD23D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8B4AB3B6-2DC2-4120-8728-3AEC04D5D732}" type="pres">
      <dgm:prSet presAssocID="{0FCC6DCF-AE4A-4AF0-A88C-B0931ADD23DA}" presName="cycle" presStyleCnt="0"/>
      <dgm:spPr/>
    </dgm:pt>
    <dgm:pt modelId="{B4B23D97-7119-416B-90AF-96182E435785}" type="pres">
      <dgm:prSet presAssocID="{BA932559-0938-458C-B547-D08E8B5E6050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7B80DE3-D3B9-465F-93DE-02A3D4AEAD52}" type="pres">
      <dgm:prSet presAssocID="{B16330F1-9EA5-4476-94C0-0FE81F6ECC1E}" presName="sibTransFirstNode" presStyleLbl="bgShp" presStyleIdx="0" presStyleCnt="1"/>
      <dgm:spPr/>
      <dgm:t>
        <a:bodyPr/>
        <a:lstStyle/>
        <a:p>
          <a:endParaRPr lang="pt-BR"/>
        </a:p>
      </dgm:t>
    </dgm:pt>
    <dgm:pt modelId="{E78A20E7-0BE9-421E-9AB0-7C2829A100F7}" type="pres">
      <dgm:prSet presAssocID="{349F6DD1-811F-403D-8938-381E043E8CD1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00E1FEE-C42F-4E18-93AF-D6F813FAD738}" type="pres">
      <dgm:prSet presAssocID="{0EF36187-2539-4839-ADB1-346B63D6A656}" presName="nodeFollowingNodes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EA13161-CDD5-4E31-AEFB-E7B4210A6460}" type="pres">
      <dgm:prSet presAssocID="{BAFA7E4C-60ED-42D0-8D02-84256437BB07}" presName="nodeFollowingNodes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D1A45A6-CADE-494E-8E39-EB72395DA5B5}" type="pres">
      <dgm:prSet presAssocID="{1BF08CA0-CDB5-4478-99AA-6D650E4538D3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AC9BD515-210A-4A57-AEBD-F6145DEBEE83}" srcId="{0FCC6DCF-AE4A-4AF0-A88C-B0931ADD23DA}" destId="{BAFA7E4C-60ED-42D0-8D02-84256437BB07}" srcOrd="3" destOrd="0" parTransId="{C60FB134-4677-470E-8F65-15785063ED94}" sibTransId="{03EE55A8-3FCF-48C0-BD31-BEB5EF927643}"/>
    <dgm:cxn modelId="{28864762-4368-4224-A106-AB190B83B9A3}" type="presOf" srcId="{1BF08CA0-CDB5-4478-99AA-6D650E4538D3}" destId="{4D1A45A6-CADE-494E-8E39-EB72395DA5B5}" srcOrd="0" destOrd="0" presId="urn:microsoft.com/office/officeart/2005/8/layout/cycle3"/>
    <dgm:cxn modelId="{9187DC20-A4FD-4B2E-B1BA-D7E2942AF0C8}" type="presOf" srcId="{349F6DD1-811F-403D-8938-381E043E8CD1}" destId="{E78A20E7-0BE9-421E-9AB0-7C2829A100F7}" srcOrd="0" destOrd="0" presId="urn:microsoft.com/office/officeart/2005/8/layout/cycle3"/>
    <dgm:cxn modelId="{50D068C6-A8C9-4445-87C1-41D02BE58528}" srcId="{0FCC6DCF-AE4A-4AF0-A88C-B0931ADD23DA}" destId="{349F6DD1-811F-403D-8938-381E043E8CD1}" srcOrd="1" destOrd="0" parTransId="{660051E0-EDCE-4D71-8966-57B177BEC6FE}" sibTransId="{0709A06E-FD70-437C-9182-D2F3DF7DCC82}"/>
    <dgm:cxn modelId="{F1E9105F-71F4-42FA-88B8-A800F663BD5C}" type="presOf" srcId="{B16330F1-9EA5-4476-94C0-0FE81F6ECC1E}" destId="{27B80DE3-D3B9-465F-93DE-02A3D4AEAD52}" srcOrd="0" destOrd="0" presId="urn:microsoft.com/office/officeart/2005/8/layout/cycle3"/>
    <dgm:cxn modelId="{F7AC741D-31DD-480D-B156-768C7DEEF2A7}" srcId="{0FCC6DCF-AE4A-4AF0-A88C-B0931ADD23DA}" destId="{BA932559-0938-458C-B547-D08E8B5E6050}" srcOrd="0" destOrd="0" parTransId="{73F9DD94-A710-4333-8979-6870CCFD616C}" sibTransId="{B16330F1-9EA5-4476-94C0-0FE81F6ECC1E}"/>
    <dgm:cxn modelId="{3CBAD963-63EE-4F4E-B8FF-6F3370C7D924}" type="presOf" srcId="{BA932559-0938-458C-B547-D08E8B5E6050}" destId="{B4B23D97-7119-416B-90AF-96182E435785}" srcOrd="0" destOrd="0" presId="urn:microsoft.com/office/officeart/2005/8/layout/cycle3"/>
    <dgm:cxn modelId="{B712C52D-93E5-4E09-9A19-D6853C03F545}" srcId="{0FCC6DCF-AE4A-4AF0-A88C-B0931ADD23DA}" destId="{1BF08CA0-CDB5-4478-99AA-6D650E4538D3}" srcOrd="4" destOrd="0" parTransId="{5BAC6137-9CB4-458F-A80D-315510FBE3CC}" sibTransId="{61998173-E667-4F24-A839-87E0DE7EC2B4}"/>
    <dgm:cxn modelId="{13394830-4AA7-4E34-AAEF-F4B73FF980BD}" type="presOf" srcId="{0EF36187-2539-4839-ADB1-346B63D6A656}" destId="{E00E1FEE-C42F-4E18-93AF-D6F813FAD738}" srcOrd="0" destOrd="0" presId="urn:microsoft.com/office/officeart/2005/8/layout/cycle3"/>
    <dgm:cxn modelId="{09A3FC2B-CB08-45FD-9020-A1F76484AA19}" srcId="{0FCC6DCF-AE4A-4AF0-A88C-B0931ADD23DA}" destId="{0EF36187-2539-4839-ADB1-346B63D6A656}" srcOrd="2" destOrd="0" parTransId="{C74BF324-C6DE-4DF0-89CE-78C9184F27F5}" sibTransId="{EF73EB42-BE4E-4BDA-B7B5-1D20D1CF1CD5}"/>
    <dgm:cxn modelId="{8AF8D38D-90FD-40A0-883B-536D9F7E0B0C}" type="presOf" srcId="{0FCC6DCF-AE4A-4AF0-A88C-B0931ADD23DA}" destId="{6FE386AC-A9F0-4855-9990-2B814EF18CFF}" srcOrd="0" destOrd="0" presId="urn:microsoft.com/office/officeart/2005/8/layout/cycle3"/>
    <dgm:cxn modelId="{60861F77-D0E8-4509-A54A-69CFCD04DC0D}" type="presOf" srcId="{BAFA7E4C-60ED-42D0-8D02-84256437BB07}" destId="{FEA13161-CDD5-4E31-AEFB-E7B4210A6460}" srcOrd="0" destOrd="0" presId="urn:microsoft.com/office/officeart/2005/8/layout/cycle3"/>
    <dgm:cxn modelId="{E8A5EFAE-7457-4D71-A328-5A1C77F36521}" type="presParOf" srcId="{6FE386AC-A9F0-4855-9990-2B814EF18CFF}" destId="{8B4AB3B6-2DC2-4120-8728-3AEC04D5D732}" srcOrd="0" destOrd="0" presId="urn:microsoft.com/office/officeart/2005/8/layout/cycle3"/>
    <dgm:cxn modelId="{47EB146F-8403-46D2-A9BC-1827E69DE156}" type="presParOf" srcId="{8B4AB3B6-2DC2-4120-8728-3AEC04D5D732}" destId="{B4B23D97-7119-416B-90AF-96182E435785}" srcOrd="0" destOrd="0" presId="urn:microsoft.com/office/officeart/2005/8/layout/cycle3"/>
    <dgm:cxn modelId="{E3E98D2B-A55C-421A-B036-0F64D6582288}" type="presParOf" srcId="{8B4AB3B6-2DC2-4120-8728-3AEC04D5D732}" destId="{27B80DE3-D3B9-465F-93DE-02A3D4AEAD52}" srcOrd="1" destOrd="0" presId="urn:microsoft.com/office/officeart/2005/8/layout/cycle3"/>
    <dgm:cxn modelId="{94C90B44-D01C-4C40-AA2E-1468010B4570}" type="presParOf" srcId="{8B4AB3B6-2DC2-4120-8728-3AEC04D5D732}" destId="{E78A20E7-0BE9-421E-9AB0-7C2829A100F7}" srcOrd="2" destOrd="0" presId="urn:microsoft.com/office/officeart/2005/8/layout/cycle3"/>
    <dgm:cxn modelId="{EC81A352-39A2-4E3B-8A3B-EB8165F3AB65}" type="presParOf" srcId="{8B4AB3B6-2DC2-4120-8728-3AEC04D5D732}" destId="{E00E1FEE-C42F-4E18-93AF-D6F813FAD738}" srcOrd="3" destOrd="0" presId="urn:microsoft.com/office/officeart/2005/8/layout/cycle3"/>
    <dgm:cxn modelId="{7680BDA3-3331-4E20-9D0B-288F418F0A3F}" type="presParOf" srcId="{8B4AB3B6-2DC2-4120-8728-3AEC04D5D732}" destId="{FEA13161-CDD5-4E31-AEFB-E7B4210A6460}" srcOrd="4" destOrd="0" presId="urn:microsoft.com/office/officeart/2005/8/layout/cycle3"/>
    <dgm:cxn modelId="{07A96D3C-2EDF-417D-AF48-9D040A8DD4B8}" type="presParOf" srcId="{8B4AB3B6-2DC2-4120-8728-3AEC04D5D732}" destId="{4D1A45A6-CADE-494E-8E39-EB72395DA5B5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EC82E85-5653-496E-9409-7A66A51CC6E1}" type="doc">
      <dgm:prSet loTypeId="urn:microsoft.com/office/officeart/2005/8/layout/cycle5" loCatId="cycl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t-BR"/>
        </a:p>
      </dgm:t>
    </dgm:pt>
    <dgm:pt modelId="{44A81008-1721-4210-A826-57FC8E6446AA}">
      <dgm:prSet phldrT="[Texto]" custT="1"/>
      <dgm:spPr/>
      <dgm:t>
        <a:bodyPr/>
        <a:lstStyle/>
        <a:p>
          <a:r>
            <a:rPr lang="pt-BR" sz="1600" b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Seleção</a:t>
          </a:r>
          <a:endParaRPr lang="pt-BR" sz="1600" b="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52F2ED6-4277-47EE-B727-CABDE9B6E063}" type="parTrans" cxnId="{7600F1A1-77A6-48D1-BB4B-8E3D9D73DC9D}">
      <dgm:prSet/>
      <dgm:spPr/>
      <dgm:t>
        <a:bodyPr/>
        <a:lstStyle/>
        <a:p>
          <a:endParaRPr lang="pt-BR" sz="14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FB43533-EAAD-4299-B1C7-E0065D592A69}" type="sibTrans" cxnId="{7600F1A1-77A6-48D1-BB4B-8E3D9D73DC9D}">
      <dgm:prSet/>
      <dgm:spPr>
        <a:ln w="38100">
          <a:solidFill>
            <a:srgbClr val="FFFF00"/>
          </a:solidFill>
        </a:ln>
      </dgm:spPr>
      <dgm:t>
        <a:bodyPr/>
        <a:lstStyle/>
        <a:p>
          <a:endParaRPr lang="pt-BR" sz="14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B175105-C091-49C7-8F7F-0B14D6775FA3}">
      <dgm:prSet phldrT="[Texto]" custT="1"/>
      <dgm:spPr/>
      <dgm:t>
        <a:bodyPr/>
        <a:lstStyle/>
        <a:p>
          <a:r>
            <a:rPr lang="pt-BR" sz="1600" b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Treinamento</a:t>
          </a:r>
          <a:endParaRPr lang="pt-BR" sz="1600" b="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C0513A4-EC84-47CA-B7BE-8261C617F443}" type="parTrans" cxnId="{98B012BC-8A5A-4C81-AE93-000AEF3344A2}">
      <dgm:prSet/>
      <dgm:spPr/>
      <dgm:t>
        <a:bodyPr/>
        <a:lstStyle/>
        <a:p>
          <a:endParaRPr lang="pt-BR" sz="14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E912D82-F382-4867-A0CD-090A15B7C6C9}" type="sibTrans" cxnId="{98B012BC-8A5A-4C81-AE93-000AEF3344A2}">
      <dgm:prSet/>
      <dgm:spPr>
        <a:ln w="38100">
          <a:solidFill>
            <a:srgbClr val="FFFF00"/>
          </a:solidFill>
        </a:ln>
      </dgm:spPr>
      <dgm:t>
        <a:bodyPr/>
        <a:lstStyle/>
        <a:p>
          <a:endParaRPr lang="pt-BR" sz="14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0546058-CE2D-48C6-B0CA-A8A254880946}">
      <dgm:prSet phldrT="[Texto]" custT="1"/>
      <dgm:spPr/>
      <dgm:t>
        <a:bodyPr/>
        <a:lstStyle/>
        <a:p>
          <a:r>
            <a:rPr lang="pt-BR" sz="1600" b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Apoio</a:t>
          </a:r>
          <a:endParaRPr lang="pt-BR" sz="1600" b="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BF5CA9E-1D59-47FE-851B-5547E6EB509B}" type="parTrans" cxnId="{C1E00928-B911-436F-87D5-111A2281F722}">
      <dgm:prSet/>
      <dgm:spPr/>
      <dgm:t>
        <a:bodyPr/>
        <a:lstStyle/>
        <a:p>
          <a:endParaRPr lang="pt-BR" sz="14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93F5D50-CFB4-43CB-AA19-46AF7E0427F3}" type="sibTrans" cxnId="{C1E00928-B911-436F-87D5-111A2281F722}">
      <dgm:prSet/>
      <dgm:spPr>
        <a:ln w="38100">
          <a:solidFill>
            <a:srgbClr val="FFFF00"/>
          </a:solidFill>
        </a:ln>
      </dgm:spPr>
      <dgm:t>
        <a:bodyPr/>
        <a:lstStyle/>
        <a:p>
          <a:endParaRPr lang="pt-BR" sz="14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72B56B0-4638-452A-9C0B-C599000703DD}">
      <dgm:prSet phldrT="[Texto]" custT="1"/>
      <dgm:spPr/>
      <dgm:t>
        <a:bodyPr/>
        <a:lstStyle/>
        <a:p>
          <a:r>
            <a:rPr lang="pt-BR" sz="1600" b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Recompensa</a:t>
          </a:r>
          <a:endParaRPr lang="pt-BR" sz="1600" b="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9925073-D020-492F-9ED4-5A2FE7322FCF}" type="parTrans" cxnId="{0D0FBDDB-96BF-46BB-AA61-D10923AD0049}">
      <dgm:prSet/>
      <dgm:spPr/>
      <dgm:t>
        <a:bodyPr/>
        <a:lstStyle/>
        <a:p>
          <a:endParaRPr lang="pt-BR" sz="14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FF62E53-9393-4A2B-9B5D-FDA8004233E2}" type="sibTrans" cxnId="{0D0FBDDB-96BF-46BB-AA61-D10923AD0049}">
      <dgm:prSet/>
      <dgm:spPr/>
      <dgm:t>
        <a:bodyPr/>
        <a:lstStyle/>
        <a:p>
          <a:endParaRPr lang="pt-BR" sz="14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EBC3A4D-B6E2-487A-8C66-A9ACD2B83358}">
      <dgm:prSet phldrT="[Texto]" custT="1"/>
      <dgm:spPr/>
      <dgm:t>
        <a:bodyPr/>
        <a:lstStyle/>
        <a:p>
          <a:r>
            <a:rPr lang="pt-BR" sz="1600" b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Satisfação</a:t>
          </a:r>
          <a:endParaRPr lang="pt-BR" sz="1600" b="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688C608-4F07-4DC0-8940-B9F98A328E5C}" type="parTrans" cxnId="{3AC3C366-13E6-4616-977E-180E24C05FD5}">
      <dgm:prSet/>
      <dgm:spPr/>
      <dgm:t>
        <a:bodyPr/>
        <a:lstStyle/>
        <a:p>
          <a:endParaRPr lang="pt-BR" sz="14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F623275-8EBA-4294-9027-12856690E5FD}" type="sibTrans" cxnId="{3AC3C366-13E6-4616-977E-180E24C05FD5}">
      <dgm:prSet/>
      <dgm:spPr>
        <a:ln w="38100">
          <a:solidFill>
            <a:srgbClr val="FFFF00"/>
          </a:solidFill>
        </a:ln>
      </dgm:spPr>
      <dgm:t>
        <a:bodyPr/>
        <a:lstStyle/>
        <a:p>
          <a:endParaRPr lang="pt-BR" sz="14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0BD8CC3-8E83-47CF-9C37-81360ACE4D07}">
      <dgm:prSet phldrT="[Texto]" custT="1"/>
      <dgm:spPr/>
      <dgm:t>
        <a:bodyPr/>
        <a:lstStyle/>
        <a:p>
          <a:r>
            <a:rPr lang="pt-BR" sz="1600" b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Lealdade</a:t>
          </a:r>
          <a:endParaRPr lang="pt-BR" sz="1600" b="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B1970A3-C645-41E5-B75E-0F00478E0773}" type="parTrans" cxnId="{A5B1F349-BA5D-48C5-810C-A6AF2A9949C4}">
      <dgm:prSet/>
      <dgm:spPr/>
      <dgm:t>
        <a:bodyPr/>
        <a:lstStyle/>
        <a:p>
          <a:endParaRPr lang="pt-BR" sz="1400">
            <a:solidFill>
              <a:schemeClr val="bg1"/>
            </a:solidFill>
          </a:endParaRPr>
        </a:p>
      </dgm:t>
    </dgm:pt>
    <dgm:pt modelId="{A9012896-BB4B-4AFA-B5FE-32A0BF636288}" type="sibTrans" cxnId="{A5B1F349-BA5D-48C5-810C-A6AF2A9949C4}">
      <dgm:prSet/>
      <dgm:spPr>
        <a:ln w="38100">
          <a:solidFill>
            <a:srgbClr val="FFFF00"/>
          </a:solidFill>
        </a:ln>
      </dgm:spPr>
      <dgm:t>
        <a:bodyPr/>
        <a:lstStyle/>
        <a:p>
          <a:endParaRPr lang="pt-BR" sz="1400">
            <a:solidFill>
              <a:schemeClr val="bg1"/>
            </a:solidFill>
          </a:endParaRPr>
        </a:p>
      </dgm:t>
    </dgm:pt>
    <dgm:pt modelId="{ECEBFCAB-CEA1-4C50-8108-3309BCDFC953}">
      <dgm:prSet phldrT="[Texto]" custT="1"/>
      <dgm:spPr/>
      <dgm:t>
        <a:bodyPr/>
        <a:lstStyle/>
        <a:p>
          <a:r>
            <a:rPr lang="pt-BR" sz="1600" b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Qualidade</a:t>
          </a:r>
          <a:endParaRPr lang="pt-BR" sz="1600" b="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92E9F49-45C4-43E2-912E-8FC6E11CF97D}" type="parTrans" cxnId="{C1ABD34E-37A3-43EF-A381-054C37218089}">
      <dgm:prSet/>
      <dgm:spPr/>
      <dgm:t>
        <a:bodyPr/>
        <a:lstStyle/>
        <a:p>
          <a:endParaRPr lang="pt-BR" sz="1400">
            <a:solidFill>
              <a:schemeClr val="bg1"/>
            </a:solidFill>
          </a:endParaRPr>
        </a:p>
      </dgm:t>
    </dgm:pt>
    <dgm:pt modelId="{02A85C88-0C93-4B36-9927-6088BBD8988C}" type="sibTrans" cxnId="{C1ABD34E-37A3-43EF-A381-054C37218089}">
      <dgm:prSet/>
      <dgm:spPr>
        <a:ln w="38100">
          <a:solidFill>
            <a:srgbClr val="FFFF00"/>
          </a:solidFill>
        </a:ln>
      </dgm:spPr>
      <dgm:t>
        <a:bodyPr/>
        <a:lstStyle/>
        <a:p>
          <a:endParaRPr lang="pt-BR" sz="1400">
            <a:solidFill>
              <a:schemeClr val="bg1"/>
            </a:solidFill>
          </a:endParaRPr>
        </a:p>
      </dgm:t>
    </dgm:pt>
    <dgm:pt modelId="{D9CC358D-1E5F-4FA3-8E95-0EDEA68DC57E}" type="pres">
      <dgm:prSet presAssocID="{BEC82E85-5653-496E-9409-7A66A51CC6E1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72C85125-1EB7-49B4-BDC5-A1F244C8EA4F}" type="pres">
      <dgm:prSet presAssocID="{44A81008-1721-4210-A826-57FC8E6446AA}" presName="node" presStyleLbl="node1" presStyleIdx="0" presStyleCnt="7" custScaleX="15088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E5910CC-64A2-41C5-868E-E76F66DD8B95}" type="pres">
      <dgm:prSet presAssocID="{44A81008-1721-4210-A826-57FC8E6446AA}" presName="spNode" presStyleCnt="0"/>
      <dgm:spPr/>
    </dgm:pt>
    <dgm:pt modelId="{1BA40617-1272-4528-BCE9-7F3C08117FE7}" type="pres">
      <dgm:prSet presAssocID="{BFB43533-EAAD-4299-B1C7-E0065D592A69}" presName="sibTrans" presStyleLbl="sibTrans1D1" presStyleIdx="0" presStyleCnt="7"/>
      <dgm:spPr/>
      <dgm:t>
        <a:bodyPr/>
        <a:lstStyle/>
        <a:p>
          <a:endParaRPr lang="pt-BR"/>
        </a:p>
      </dgm:t>
    </dgm:pt>
    <dgm:pt modelId="{FEC099BC-0C4A-4905-A999-80166930D342}" type="pres">
      <dgm:prSet presAssocID="{1B175105-C091-49C7-8F7F-0B14D6775FA3}" presName="node" presStyleLbl="node1" presStyleIdx="1" presStyleCnt="7" custScaleX="15088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2B26C27-E064-438A-B6F6-57777A22D0E3}" type="pres">
      <dgm:prSet presAssocID="{1B175105-C091-49C7-8F7F-0B14D6775FA3}" presName="spNode" presStyleCnt="0"/>
      <dgm:spPr/>
    </dgm:pt>
    <dgm:pt modelId="{9D8B4AB2-6CA4-4F70-AD34-6D39FFEE8111}" type="pres">
      <dgm:prSet presAssocID="{9E912D82-F382-4867-A0CD-090A15B7C6C9}" presName="sibTrans" presStyleLbl="sibTrans1D1" presStyleIdx="1" presStyleCnt="7"/>
      <dgm:spPr/>
      <dgm:t>
        <a:bodyPr/>
        <a:lstStyle/>
        <a:p>
          <a:endParaRPr lang="pt-BR"/>
        </a:p>
      </dgm:t>
    </dgm:pt>
    <dgm:pt modelId="{D442A78E-226E-4657-96E0-963B55984986}" type="pres">
      <dgm:prSet presAssocID="{E0546058-CE2D-48C6-B0CA-A8A254880946}" presName="node" presStyleLbl="node1" presStyleIdx="2" presStyleCnt="7" custScaleX="15088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10C66CC-AACA-4DEA-A9E4-76EEB356D7A8}" type="pres">
      <dgm:prSet presAssocID="{E0546058-CE2D-48C6-B0CA-A8A254880946}" presName="spNode" presStyleCnt="0"/>
      <dgm:spPr/>
    </dgm:pt>
    <dgm:pt modelId="{76D55C89-4B3D-46A0-8F70-5A3E07BAE74C}" type="pres">
      <dgm:prSet presAssocID="{C93F5D50-CFB4-43CB-AA19-46AF7E0427F3}" presName="sibTrans" presStyleLbl="sibTrans1D1" presStyleIdx="2" presStyleCnt="7"/>
      <dgm:spPr/>
      <dgm:t>
        <a:bodyPr/>
        <a:lstStyle/>
        <a:p>
          <a:endParaRPr lang="pt-BR"/>
        </a:p>
      </dgm:t>
    </dgm:pt>
    <dgm:pt modelId="{74871406-E495-4564-A909-1B1741003370}" type="pres">
      <dgm:prSet presAssocID="{972B56B0-4638-452A-9C0B-C599000703DD}" presName="node" presStyleLbl="node1" presStyleIdx="3" presStyleCnt="7" custScaleX="15088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656E32B-514D-4091-9A0A-41B3DD246966}" type="pres">
      <dgm:prSet presAssocID="{972B56B0-4638-452A-9C0B-C599000703DD}" presName="spNode" presStyleCnt="0"/>
      <dgm:spPr/>
    </dgm:pt>
    <dgm:pt modelId="{6E50CA3C-8BC2-4D00-8E4C-0D66736758D3}" type="pres">
      <dgm:prSet presAssocID="{BFF62E53-9393-4A2B-9B5D-FDA8004233E2}" presName="sibTrans" presStyleLbl="sibTrans1D1" presStyleIdx="3" presStyleCnt="7"/>
      <dgm:spPr/>
      <dgm:t>
        <a:bodyPr/>
        <a:lstStyle/>
        <a:p>
          <a:endParaRPr lang="pt-BR"/>
        </a:p>
      </dgm:t>
    </dgm:pt>
    <dgm:pt modelId="{F215766D-DC1D-450E-86EA-683E7A567093}" type="pres">
      <dgm:prSet presAssocID="{3EBC3A4D-B6E2-487A-8C66-A9ACD2B83358}" presName="node" presStyleLbl="node1" presStyleIdx="4" presStyleCnt="7" custScaleX="15088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5635E71-CD24-473C-BCC8-1C2A426FB6C1}" type="pres">
      <dgm:prSet presAssocID="{3EBC3A4D-B6E2-487A-8C66-A9ACD2B83358}" presName="spNode" presStyleCnt="0"/>
      <dgm:spPr/>
    </dgm:pt>
    <dgm:pt modelId="{C1C5949A-3AC2-49AD-A026-0E75ADFBCC8D}" type="pres">
      <dgm:prSet presAssocID="{9F623275-8EBA-4294-9027-12856690E5FD}" presName="sibTrans" presStyleLbl="sibTrans1D1" presStyleIdx="4" presStyleCnt="7"/>
      <dgm:spPr/>
      <dgm:t>
        <a:bodyPr/>
        <a:lstStyle/>
        <a:p>
          <a:endParaRPr lang="pt-BR"/>
        </a:p>
      </dgm:t>
    </dgm:pt>
    <dgm:pt modelId="{6370594A-11FF-42B2-8315-1F7C2979324F}" type="pres">
      <dgm:prSet presAssocID="{80BD8CC3-8E83-47CF-9C37-81360ACE4D07}" presName="node" presStyleLbl="node1" presStyleIdx="5" presStyleCnt="7" custScaleX="15088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8D5E79B-A157-4046-B3AE-0065F512BCB7}" type="pres">
      <dgm:prSet presAssocID="{80BD8CC3-8E83-47CF-9C37-81360ACE4D07}" presName="spNode" presStyleCnt="0"/>
      <dgm:spPr/>
    </dgm:pt>
    <dgm:pt modelId="{30EEF0FD-F7A5-48E0-AECE-2017307D68D0}" type="pres">
      <dgm:prSet presAssocID="{A9012896-BB4B-4AFA-B5FE-32A0BF636288}" presName="sibTrans" presStyleLbl="sibTrans1D1" presStyleIdx="5" presStyleCnt="7"/>
      <dgm:spPr/>
      <dgm:t>
        <a:bodyPr/>
        <a:lstStyle/>
        <a:p>
          <a:endParaRPr lang="pt-BR"/>
        </a:p>
      </dgm:t>
    </dgm:pt>
    <dgm:pt modelId="{6FCC42BD-A840-4FE6-875B-9685CDF116CA}" type="pres">
      <dgm:prSet presAssocID="{ECEBFCAB-CEA1-4C50-8108-3309BCDFC953}" presName="node" presStyleLbl="node1" presStyleIdx="6" presStyleCnt="7" custScaleX="15088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F9103A6-8A98-47A1-9583-04D1319B82A9}" type="pres">
      <dgm:prSet presAssocID="{ECEBFCAB-CEA1-4C50-8108-3309BCDFC953}" presName="spNode" presStyleCnt="0"/>
      <dgm:spPr/>
    </dgm:pt>
    <dgm:pt modelId="{0ABBBCEF-F725-42F0-BC5C-A4314EBC642A}" type="pres">
      <dgm:prSet presAssocID="{02A85C88-0C93-4B36-9927-6088BBD8988C}" presName="sibTrans" presStyleLbl="sibTrans1D1" presStyleIdx="6" presStyleCnt="7"/>
      <dgm:spPr/>
      <dgm:t>
        <a:bodyPr/>
        <a:lstStyle/>
        <a:p>
          <a:endParaRPr lang="pt-BR"/>
        </a:p>
      </dgm:t>
    </dgm:pt>
  </dgm:ptLst>
  <dgm:cxnLst>
    <dgm:cxn modelId="{02692D7A-8A07-475A-A5ED-E642B8DBBE6B}" type="presOf" srcId="{972B56B0-4638-452A-9C0B-C599000703DD}" destId="{74871406-E495-4564-A909-1B1741003370}" srcOrd="0" destOrd="0" presId="urn:microsoft.com/office/officeart/2005/8/layout/cycle5"/>
    <dgm:cxn modelId="{4877D59D-8B0C-4807-9739-94DC785DBF77}" type="presOf" srcId="{BEC82E85-5653-496E-9409-7A66A51CC6E1}" destId="{D9CC358D-1E5F-4FA3-8E95-0EDEA68DC57E}" srcOrd="0" destOrd="0" presId="urn:microsoft.com/office/officeart/2005/8/layout/cycle5"/>
    <dgm:cxn modelId="{9F3C8F91-0C6B-4011-B224-61CA4CBDE251}" type="presOf" srcId="{C93F5D50-CFB4-43CB-AA19-46AF7E0427F3}" destId="{76D55C89-4B3D-46A0-8F70-5A3E07BAE74C}" srcOrd="0" destOrd="0" presId="urn:microsoft.com/office/officeart/2005/8/layout/cycle5"/>
    <dgm:cxn modelId="{F05BF8D5-04B8-4E39-867C-97180F2431FE}" type="presOf" srcId="{A9012896-BB4B-4AFA-B5FE-32A0BF636288}" destId="{30EEF0FD-F7A5-48E0-AECE-2017307D68D0}" srcOrd="0" destOrd="0" presId="urn:microsoft.com/office/officeart/2005/8/layout/cycle5"/>
    <dgm:cxn modelId="{C1E00928-B911-436F-87D5-111A2281F722}" srcId="{BEC82E85-5653-496E-9409-7A66A51CC6E1}" destId="{E0546058-CE2D-48C6-B0CA-A8A254880946}" srcOrd="2" destOrd="0" parTransId="{1BF5CA9E-1D59-47FE-851B-5547E6EB509B}" sibTransId="{C93F5D50-CFB4-43CB-AA19-46AF7E0427F3}"/>
    <dgm:cxn modelId="{98B012BC-8A5A-4C81-AE93-000AEF3344A2}" srcId="{BEC82E85-5653-496E-9409-7A66A51CC6E1}" destId="{1B175105-C091-49C7-8F7F-0B14D6775FA3}" srcOrd="1" destOrd="0" parTransId="{3C0513A4-EC84-47CA-B7BE-8261C617F443}" sibTransId="{9E912D82-F382-4867-A0CD-090A15B7C6C9}"/>
    <dgm:cxn modelId="{3AC3C366-13E6-4616-977E-180E24C05FD5}" srcId="{BEC82E85-5653-496E-9409-7A66A51CC6E1}" destId="{3EBC3A4D-B6E2-487A-8C66-A9ACD2B83358}" srcOrd="4" destOrd="0" parTransId="{7688C608-4F07-4DC0-8940-B9F98A328E5C}" sibTransId="{9F623275-8EBA-4294-9027-12856690E5FD}"/>
    <dgm:cxn modelId="{91AABD4E-2A75-443A-859F-80274E24DCF4}" type="presOf" srcId="{9F623275-8EBA-4294-9027-12856690E5FD}" destId="{C1C5949A-3AC2-49AD-A026-0E75ADFBCC8D}" srcOrd="0" destOrd="0" presId="urn:microsoft.com/office/officeart/2005/8/layout/cycle5"/>
    <dgm:cxn modelId="{771F1246-DF60-4A54-A2C5-EF16341CBFD2}" type="presOf" srcId="{ECEBFCAB-CEA1-4C50-8108-3309BCDFC953}" destId="{6FCC42BD-A840-4FE6-875B-9685CDF116CA}" srcOrd="0" destOrd="0" presId="urn:microsoft.com/office/officeart/2005/8/layout/cycle5"/>
    <dgm:cxn modelId="{A5B1F349-BA5D-48C5-810C-A6AF2A9949C4}" srcId="{BEC82E85-5653-496E-9409-7A66A51CC6E1}" destId="{80BD8CC3-8E83-47CF-9C37-81360ACE4D07}" srcOrd="5" destOrd="0" parTransId="{2B1970A3-C645-41E5-B75E-0F00478E0773}" sibTransId="{A9012896-BB4B-4AFA-B5FE-32A0BF636288}"/>
    <dgm:cxn modelId="{FED4CCB6-5987-458F-93FC-9A4AABFC0B37}" type="presOf" srcId="{80BD8CC3-8E83-47CF-9C37-81360ACE4D07}" destId="{6370594A-11FF-42B2-8315-1F7C2979324F}" srcOrd="0" destOrd="0" presId="urn:microsoft.com/office/officeart/2005/8/layout/cycle5"/>
    <dgm:cxn modelId="{7600F1A1-77A6-48D1-BB4B-8E3D9D73DC9D}" srcId="{BEC82E85-5653-496E-9409-7A66A51CC6E1}" destId="{44A81008-1721-4210-A826-57FC8E6446AA}" srcOrd="0" destOrd="0" parTransId="{F52F2ED6-4277-47EE-B727-CABDE9B6E063}" sibTransId="{BFB43533-EAAD-4299-B1C7-E0065D592A69}"/>
    <dgm:cxn modelId="{115722B0-6B85-4414-BFC5-630A361F62A5}" type="presOf" srcId="{1B175105-C091-49C7-8F7F-0B14D6775FA3}" destId="{FEC099BC-0C4A-4905-A999-80166930D342}" srcOrd="0" destOrd="0" presId="urn:microsoft.com/office/officeart/2005/8/layout/cycle5"/>
    <dgm:cxn modelId="{5483DE90-8FBC-43AF-AD86-55ABC0BFD9EE}" type="presOf" srcId="{9E912D82-F382-4867-A0CD-090A15B7C6C9}" destId="{9D8B4AB2-6CA4-4F70-AD34-6D39FFEE8111}" srcOrd="0" destOrd="0" presId="urn:microsoft.com/office/officeart/2005/8/layout/cycle5"/>
    <dgm:cxn modelId="{47CE85F1-5955-469A-9194-CFEF492E32B7}" type="presOf" srcId="{02A85C88-0C93-4B36-9927-6088BBD8988C}" destId="{0ABBBCEF-F725-42F0-BC5C-A4314EBC642A}" srcOrd="0" destOrd="0" presId="urn:microsoft.com/office/officeart/2005/8/layout/cycle5"/>
    <dgm:cxn modelId="{9E071AFB-10C2-4CD9-9155-506AA6C03028}" type="presOf" srcId="{BFB43533-EAAD-4299-B1C7-E0065D592A69}" destId="{1BA40617-1272-4528-BCE9-7F3C08117FE7}" srcOrd="0" destOrd="0" presId="urn:microsoft.com/office/officeart/2005/8/layout/cycle5"/>
    <dgm:cxn modelId="{D830849F-69B2-412E-AB6A-960257B0817D}" type="presOf" srcId="{44A81008-1721-4210-A826-57FC8E6446AA}" destId="{72C85125-1EB7-49B4-BDC5-A1F244C8EA4F}" srcOrd="0" destOrd="0" presId="urn:microsoft.com/office/officeart/2005/8/layout/cycle5"/>
    <dgm:cxn modelId="{C1ABD34E-37A3-43EF-A381-054C37218089}" srcId="{BEC82E85-5653-496E-9409-7A66A51CC6E1}" destId="{ECEBFCAB-CEA1-4C50-8108-3309BCDFC953}" srcOrd="6" destOrd="0" parTransId="{C92E9F49-45C4-43E2-912E-8FC6E11CF97D}" sibTransId="{02A85C88-0C93-4B36-9927-6088BBD8988C}"/>
    <dgm:cxn modelId="{0D0FBDDB-96BF-46BB-AA61-D10923AD0049}" srcId="{BEC82E85-5653-496E-9409-7A66A51CC6E1}" destId="{972B56B0-4638-452A-9C0B-C599000703DD}" srcOrd="3" destOrd="0" parTransId="{B9925073-D020-492F-9ED4-5A2FE7322FCF}" sibTransId="{BFF62E53-9393-4A2B-9B5D-FDA8004233E2}"/>
    <dgm:cxn modelId="{13F4D80C-571E-46D7-B7CF-3C096AB31857}" type="presOf" srcId="{E0546058-CE2D-48C6-B0CA-A8A254880946}" destId="{D442A78E-226E-4657-96E0-963B55984986}" srcOrd="0" destOrd="0" presId="urn:microsoft.com/office/officeart/2005/8/layout/cycle5"/>
    <dgm:cxn modelId="{EC367D4D-F91B-45F6-B040-AEE6E29397F6}" type="presOf" srcId="{BFF62E53-9393-4A2B-9B5D-FDA8004233E2}" destId="{6E50CA3C-8BC2-4D00-8E4C-0D66736758D3}" srcOrd="0" destOrd="0" presId="urn:microsoft.com/office/officeart/2005/8/layout/cycle5"/>
    <dgm:cxn modelId="{087A41C8-5262-4F6C-B985-90D7AB1B2DCB}" type="presOf" srcId="{3EBC3A4D-B6E2-487A-8C66-A9ACD2B83358}" destId="{F215766D-DC1D-450E-86EA-683E7A567093}" srcOrd="0" destOrd="0" presId="urn:microsoft.com/office/officeart/2005/8/layout/cycle5"/>
    <dgm:cxn modelId="{6D8B95C3-EF61-48E2-B624-3E1F9BAD952C}" type="presParOf" srcId="{D9CC358D-1E5F-4FA3-8E95-0EDEA68DC57E}" destId="{72C85125-1EB7-49B4-BDC5-A1F244C8EA4F}" srcOrd="0" destOrd="0" presId="urn:microsoft.com/office/officeart/2005/8/layout/cycle5"/>
    <dgm:cxn modelId="{0A04B504-BDDD-4BB7-84E7-C71101734F3D}" type="presParOf" srcId="{D9CC358D-1E5F-4FA3-8E95-0EDEA68DC57E}" destId="{BE5910CC-64A2-41C5-868E-E76F66DD8B95}" srcOrd="1" destOrd="0" presId="urn:microsoft.com/office/officeart/2005/8/layout/cycle5"/>
    <dgm:cxn modelId="{5174F2C3-5C0F-4FFF-BD9A-3034CECEA163}" type="presParOf" srcId="{D9CC358D-1E5F-4FA3-8E95-0EDEA68DC57E}" destId="{1BA40617-1272-4528-BCE9-7F3C08117FE7}" srcOrd="2" destOrd="0" presId="urn:microsoft.com/office/officeart/2005/8/layout/cycle5"/>
    <dgm:cxn modelId="{C8F10FB5-DF5E-440B-A42A-8DD289C963E1}" type="presParOf" srcId="{D9CC358D-1E5F-4FA3-8E95-0EDEA68DC57E}" destId="{FEC099BC-0C4A-4905-A999-80166930D342}" srcOrd="3" destOrd="0" presId="urn:microsoft.com/office/officeart/2005/8/layout/cycle5"/>
    <dgm:cxn modelId="{6436F78E-F820-4616-BB84-2060B9153230}" type="presParOf" srcId="{D9CC358D-1E5F-4FA3-8E95-0EDEA68DC57E}" destId="{02B26C27-E064-438A-B6F6-57777A22D0E3}" srcOrd="4" destOrd="0" presId="urn:microsoft.com/office/officeart/2005/8/layout/cycle5"/>
    <dgm:cxn modelId="{7F8B86B3-A767-432A-A856-B615EBB4904E}" type="presParOf" srcId="{D9CC358D-1E5F-4FA3-8E95-0EDEA68DC57E}" destId="{9D8B4AB2-6CA4-4F70-AD34-6D39FFEE8111}" srcOrd="5" destOrd="0" presId="urn:microsoft.com/office/officeart/2005/8/layout/cycle5"/>
    <dgm:cxn modelId="{F6E8F5EA-17E6-47CD-AFCD-A302AC3D625C}" type="presParOf" srcId="{D9CC358D-1E5F-4FA3-8E95-0EDEA68DC57E}" destId="{D442A78E-226E-4657-96E0-963B55984986}" srcOrd="6" destOrd="0" presId="urn:microsoft.com/office/officeart/2005/8/layout/cycle5"/>
    <dgm:cxn modelId="{8C517406-F8C4-42E5-85A9-9580DCDB54E7}" type="presParOf" srcId="{D9CC358D-1E5F-4FA3-8E95-0EDEA68DC57E}" destId="{E10C66CC-AACA-4DEA-A9E4-76EEB356D7A8}" srcOrd="7" destOrd="0" presId="urn:microsoft.com/office/officeart/2005/8/layout/cycle5"/>
    <dgm:cxn modelId="{8F1FE967-DA41-49F2-A09D-0FFF390B1168}" type="presParOf" srcId="{D9CC358D-1E5F-4FA3-8E95-0EDEA68DC57E}" destId="{76D55C89-4B3D-46A0-8F70-5A3E07BAE74C}" srcOrd="8" destOrd="0" presId="urn:microsoft.com/office/officeart/2005/8/layout/cycle5"/>
    <dgm:cxn modelId="{BCC82703-BB6C-4396-A692-ADA436C5B2E2}" type="presParOf" srcId="{D9CC358D-1E5F-4FA3-8E95-0EDEA68DC57E}" destId="{74871406-E495-4564-A909-1B1741003370}" srcOrd="9" destOrd="0" presId="urn:microsoft.com/office/officeart/2005/8/layout/cycle5"/>
    <dgm:cxn modelId="{2DF8ADF1-C18D-46B0-9ADE-2F92D9264A26}" type="presParOf" srcId="{D9CC358D-1E5F-4FA3-8E95-0EDEA68DC57E}" destId="{2656E32B-514D-4091-9A0A-41B3DD246966}" srcOrd="10" destOrd="0" presId="urn:microsoft.com/office/officeart/2005/8/layout/cycle5"/>
    <dgm:cxn modelId="{FDD4F199-0DF8-469E-A084-D596A32802A4}" type="presParOf" srcId="{D9CC358D-1E5F-4FA3-8E95-0EDEA68DC57E}" destId="{6E50CA3C-8BC2-4D00-8E4C-0D66736758D3}" srcOrd="11" destOrd="0" presId="urn:microsoft.com/office/officeart/2005/8/layout/cycle5"/>
    <dgm:cxn modelId="{10984454-2070-4C1B-86AE-D1F8930FFAF3}" type="presParOf" srcId="{D9CC358D-1E5F-4FA3-8E95-0EDEA68DC57E}" destId="{F215766D-DC1D-450E-86EA-683E7A567093}" srcOrd="12" destOrd="0" presId="urn:microsoft.com/office/officeart/2005/8/layout/cycle5"/>
    <dgm:cxn modelId="{BF24D336-897C-477E-9595-28AECC02FF79}" type="presParOf" srcId="{D9CC358D-1E5F-4FA3-8E95-0EDEA68DC57E}" destId="{25635E71-CD24-473C-BCC8-1C2A426FB6C1}" srcOrd="13" destOrd="0" presId="urn:microsoft.com/office/officeart/2005/8/layout/cycle5"/>
    <dgm:cxn modelId="{8C1D3DA4-A1A9-45E3-A13D-9942A33AA530}" type="presParOf" srcId="{D9CC358D-1E5F-4FA3-8E95-0EDEA68DC57E}" destId="{C1C5949A-3AC2-49AD-A026-0E75ADFBCC8D}" srcOrd="14" destOrd="0" presId="urn:microsoft.com/office/officeart/2005/8/layout/cycle5"/>
    <dgm:cxn modelId="{5087D41E-AEF5-4EDF-B709-A026ECF78210}" type="presParOf" srcId="{D9CC358D-1E5F-4FA3-8E95-0EDEA68DC57E}" destId="{6370594A-11FF-42B2-8315-1F7C2979324F}" srcOrd="15" destOrd="0" presId="urn:microsoft.com/office/officeart/2005/8/layout/cycle5"/>
    <dgm:cxn modelId="{4FBD3062-F157-4462-B328-5EB23BA406DE}" type="presParOf" srcId="{D9CC358D-1E5F-4FA3-8E95-0EDEA68DC57E}" destId="{A8D5E79B-A157-4046-B3AE-0065F512BCB7}" srcOrd="16" destOrd="0" presId="urn:microsoft.com/office/officeart/2005/8/layout/cycle5"/>
    <dgm:cxn modelId="{13A9B27F-5FEF-4254-A3E9-C80533A01798}" type="presParOf" srcId="{D9CC358D-1E5F-4FA3-8E95-0EDEA68DC57E}" destId="{30EEF0FD-F7A5-48E0-AECE-2017307D68D0}" srcOrd="17" destOrd="0" presId="urn:microsoft.com/office/officeart/2005/8/layout/cycle5"/>
    <dgm:cxn modelId="{A27F1E3E-0441-474D-B7F6-6E803A20F9D3}" type="presParOf" srcId="{D9CC358D-1E5F-4FA3-8E95-0EDEA68DC57E}" destId="{6FCC42BD-A840-4FE6-875B-9685CDF116CA}" srcOrd="18" destOrd="0" presId="urn:microsoft.com/office/officeart/2005/8/layout/cycle5"/>
    <dgm:cxn modelId="{B5D776CD-D942-4797-A4ED-A2CB1818EAD7}" type="presParOf" srcId="{D9CC358D-1E5F-4FA3-8E95-0EDEA68DC57E}" destId="{FF9103A6-8A98-47A1-9583-04D1319B82A9}" srcOrd="19" destOrd="0" presId="urn:microsoft.com/office/officeart/2005/8/layout/cycle5"/>
    <dgm:cxn modelId="{E2D9AC34-65E7-4E4B-A33B-88644365BF35}" type="presParOf" srcId="{D9CC358D-1E5F-4FA3-8E95-0EDEA68DC57E}" destId="{0ABBBCEF-F725-42F0-BC5C-A4314EBC642A}" srcOrd="20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199DC-104A-4861-8828-BFD8CDBDDC3A}" type="datetimeFigureOut">
              <a:rPr lang="pt-BR" smtClean="0"/>
              <a:pPr/>
              <a:t>12/06/2014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482EE-FCE2-4149-A965-222D624A649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199DC-104A-4861-8828-BFD8CDBDDC3A}" type="datetimeFigureOut">
              <a:rPr lang="pt-BR" smtClean="0"/>
              <a:pPr/>
              <a:t>12/06/2014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482EE-FCE2-4149-A965-222D624A649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199DC-104A-4861-8828-BFD8CDBDDC3A}" type="datetimeFigureOut">
              <a:rPr lang="pt-BR" smtClean="0"/>
              <a:pPr/>
              <a:t>12/06/2014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482EE-FCE2-4149-A965-222D624A649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Pi e John\Documents\João\Formulários\JT_site.1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2" y="-24"/>
            <a:ext cx="9144032" cy="6858024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4000" b="1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43444"/>
          </a:xfrm>
        </p:spPr>
        <p:txBody>
          <a:bodyPr>
            <a:normAutofit/>
          </a:bodyPr>
          <a:lstStyle>
            <a:lvl1pPr algn="just">
              <a:spcAft>
                <a:spcPts val="0"/>
              </a:spcAft>
              <a:defRPr sz="2800">
                <a:solidFill>
                  <a:schemeClr val="bg1"/>
                </a:solidFill>
                <a:latin typeface="+mn-lt"/>
              </a:defRPr>
            </a:lvl1pPr>
            <a:lvl2pPr algn="just">
              <a:spcAft>
                <a:spcPts val="0"/>
              </a:spcAft>
              <a:defRPr sz="2400">
                <a:solidFill>
                  <a:schemeClr val="bg1"/>
                </a:solidFill>
                <a:latin typeface="+mn-lt"/>
              </a:defRPr>
            </a:lvl2pPr>
            <a:lvl3pPr algn="just">
              <a:spcAft>
                <a:spcPts val="0"/>
              </a:spcAft>
              <a:defRPr sz="2000">
                <a:solidFill>
                  <a:schemeClr val="bg1"/>
                </a:solidFill>
                <a:latin typeface="+mn-lt"/>
              </a:defRPr>
            </a:lvl3pPr>
            <a:lvl4pPr algn="just">
              <a:spcAft>
                <a:spcPts val="0"/>
              </a:spcAft>
              <a:defRPr sz="1800">
                <a:solidFill>
                  <a:schemeClr val="bg1"/>
                </a:solidFill>
                <a:latin typeface="+mn-lt"/>
              </a:defRPr>
            </a:lvl4pPr>
            <a:lvl5pPr algn="just">
              <a:spcAft>
                <a:spcPts val="0"/>
              </a:spcAft>
              <a:defRPr sz="18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199DC-104A-4861-8828-BFD8CDBDDC3A}" type="datetimeFigureOut">
              <a:rPr lang="pt-BR" smtClean="0"/>
              <a:pPr/>
              <a:t>12/06/2014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482EE-FCE2-4149-A965-222D624A649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199DC-104A-4861-8828-BFD8CDBDDC3A}" type="datetimeFigureOut">
              <a:rPr lang="pt-BR" smtClean="0"/>
              <a:pPr/>
              <a:t>12/06/2014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482EE-FCE2-4149-A965-222D624A649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199DC-104A-4861-8828-BFD8CDBDDC3A}" type="datetimeFigureOut">
              <a:rPr lang="pt-BR" smtClean="0"/>
              <a:pPr/>
              <a:t>12/06/2014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482EE-FCE2-4149-A965-222D624A649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199DC-104A-4861-8828-BFD8CDBDDC3A}" type="datetimeFigureOut">
              <a:rPr lang="pt-BR" smtClean="0"/>
              <a:pPr/>
              <a:t>12/06/2014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482EE-FCE2-4149-A965-222D624A649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i e John\Documents\João\Formulários\JT_site.apresentacao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2" y="-24"/>
            <a:ext cx="9144031" cy="6876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199DC-104A-4861-8828-BFD8CDBDDC3A}" type="datetimeFigureOut">
              <a:rPr lang="pt-BR" smtClean="0"/>
              <a:pPr/>
              <a:t>12/06/2014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482EE-FCE2-4149-A965-222D624A649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199DC-104A-4861-8828-BFD8CDBDDC3A}" type="datetimeFigureOut">
              <a:rPr lang="pt-BR" smtClean="0"/>
              <a:pPr/>
              <a:t>12/06/2014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482EE-FCE2-4149-A965-222D624A649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D199DC-104A-4861-8828-BFD8CDBDDC3A}" type="datetimeFigureOut">
              <a:rPr lang="pt-BR" smtClean="0"/>
              <a:pPr/>
              <a:t>12/06/2014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C482EE-FCE2-4149-A965-222D624A649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advTm="2000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orientação do </a:t>
            </a:r>
            <a:r>
              <a:rPr lang="pt-BR" i="1" dirty="0" smtClean="0"/>
              <a:t>marketing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pt-BR" sz="2400" dirty="0" smtClean="0"/>
              <a:t>O gráfico do slide anterior foi divulgado pela Universidade de Harvard e demonstra claramente como novas parcelas de lucros são adicionadas ao longo do tempo como decorrência da fidelização dos clientes.</a:t>
            </a:r>
          </a:p>
          <a:p>
            <a:pPr marL="723900" lvl="1" indent="-323850">
              <a:spcAft>
                <a:spcPts val="400"/>
              </a:spcAft>
            </a:pPr>
            <a:r>
              <a:rPr lang="pt-BR" sz="2000" dirty="0" smtClean="0">
                <a:solidFill>
                  <a:srgbClr val="FFFF66"/>
                </a:solidFill>
              </a:rPr>
              <a:t>No ano zero, há somente custos com captação;</a:t>
            </a:r>
          </a:p>
          <a:p>
            <a:pPr marL="723900" lvl="1" indent="-323850">
              <a:spcAft>
                <a:spcPts val="400"/>
              </a:spcAft>
            </a:pPr>
            <a:r>
              <a:rPr lang="pt-BR" sz="2000" dirty="0" smtClean="0">
                <a:solidFill>
                  <a:srgbClr val="FFFF66"/>
                </a:solidFill>
              </a:rPr>
              <a:t>No início os lucros são pequenos, mas é a construção da base para um relacionamento de longo prazo;</a:t>
            </a:r>
          </a:p>
          <a:p>
            <a:pPr marL="723900" lvl="1" indent="-323850">
              <a:spcAft>
                <a:spcPts val="400"/>
              </a:spcAft>
            </a:pPr>
            <a:r>
              <a:rPr lang="pt-BR" sz="2000" dirty="0" smtClean="0">
                <a:solidFill>
                  <a:srgbClr val="FFFF66"/>
                </a:solidFill>
              </a:rPr>
              <a:t>Ao adquirir confiança no escritório, o cliente passa a ser menos sensível a preço e contrata mais serviços – os lucros crescem;</a:t>
            </a:r>
          </a:p>
          <a:p>
            <a:pPr marL="723900" lvl="1" indent="-323850">
              <a:spcAft>
                <a:spcPts val="400"/>
              </a:spcAft>
            </a:pPr>
            <a:r>
              <a:rPr lang="pt-BR" sz="2000" dirty="0" smtClean="0">
                <a:solidFill>
                  <a:srgbClr val="FFFF66"/>
                </a:solidFill>
              </a:rPr>
              <a:t>Tornando-se mais conhecido pelo escritório, o cliente irá gerar custos menores para ser atendido e será referência – os lucros crescem mais;</a:t>
            </a:r>
          </a:p>
          <a:p>
            <a:pPr marL="723900" lvl="1" indent="-323850">
              <a:spcAft>
                <a:spcPts val="400"/>
              </a:spcAft>
            </a:pPr>
            <a:r>
              <a:rPr lang="pt-BR" sz="2000" dirty="0" smtClean="0">
                <a:solidFill>
                  <a:srgbClr val="FFFF66"/>
                </a:solidFill>
              </a:rPr>
              <a:t>Pesquisas mostram que a partir do 5º ano, o cliente pode ser até 85% mais lucrativo para o escritório.</a:t>
            </a:r>
          </a:p>
        </p:txBody>
      </p:sp>
    </p:spTree>
  </p:cSld>
  <p:clrMapOvr>
    <a:masterClrMapping/>
  </p:clrMapOvr>
  <p:transition advTm="25000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Calculando o valor dos clientes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sz="2000" dirty="0" smtClean="0"/>
              <a:t>Este é um cálculo que raramente é feito pelos escritórios: qual o valor de um cliente ao longo do tempo?</a:t>
            </a:r>
            <a:endParaRPr lang="pt-BR" sz="2000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571472" y="2428868"/>
          <a:ext cx="8072495" cy="327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4480"/>
                <a:gridCol w="1163603"/>
                <a:gridCol w="1163603"/>
                <a:gridCol w="1163603"/>
                <a:gridCol w="1163603"/>
                <a:gridCol w="1163603"/>
              </a:tblGrid>
              <a:tr h="481640">
                <a:tc>
                  <a:txBody>
                    <a:bodyPr/>
                    <a:lstStyle/>
                    <a:p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Ano 1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Ano 2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Ano 3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Ano 4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Ano 5</a:t>
                      </a:r>
                      <a:endParaRPr lang="pt-BR" sz="1600" dirty="0"/>
                    </a:p>
                  </a:txBody>
                  <a:tcPr anchor="ctr"/>
                </a:tc>
              </a:tr>
              <a:tr h="509279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Receita da venda dos serviços iniciais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800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0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0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0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0</a:t>
                      </a:r>
                      <a:endParaRPr lang="pt-BR" sz="1600" dirty="0"/>
                    </a:p>
                  </a:txBody>
                  <a:tcPr anchor="ctr"/>
                </a:tc>
              </a:tr>
              <a:tr h="509279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Receita </a:t>
                      </a:r>
                      <a:r>
                        <a:rPr lang="pt-BR" sz="1600" baseline="0" dirty="0" smtClean="0"/>
                        <a:t>de vendas subseqüentes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0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500</a:t>
                      </a:r>
                    </a:p>
                    <a:p>
                      <a:pPr algn="r"/>
                      <a:r>
                        <a:rPr lang="pt-BR" sz="1600" dirty="0" smtClean="0"/>
                        <a:t>250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500</a:t>
                      </a:r>
                    </a:p>
                    <a:p>
                      <a:pPr algn="r"/>
                      <a:r>
                        <a:rPr lang="pt-BR" sz="1600" dirty="0" smtClean="0"/>
                        <a:t>200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250</a:t>
                      </a:r>
                    </a:p>
                    <a:p>
                      <a:pPr algn="r"/>
                      <a:r>
                        <a:rPr lang="pt-BR" sz="1600" dirty="0" smtClean="0"/>
                        <a:t>250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3.000</a:t>
                      </a:r>
                    </a:p>
                    <a:p>
                      <a:pPr algn="r"/>
                      <a:r>
                        <a:rPr lang="pt-BR" sz="1600" dirty="0" smtClean="0"/>
                        <a:t>200</a:t>
                      </a:r>
                    </a:p>
                  </a:txBody>
                  <a:tcPr anchor="ctr"/>
                </a:tc>
              </a:tr>
              <a:tr h="509279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Custo de captação e atendimento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-850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100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100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100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100</a:t>
                      </a:r>
                      <a:endParaRPr lang="pt-BR" sz="1600" dirty="0"/>
                    </a:p>
                  </a:txBody>
                  <a:tcPr anchor="ctr"/>
                </a:tc>
              </a:tr>
              <a:tr h="509279"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Referências:</a:t>
                      </a:r>
                      <a:r>
                        <a:rPr lang="pt-BR" sz="16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receitas de novos clientes</a:t>
                      </a:r>
                      <a:endParaRPr lang="pt-BR" sz="1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pt-BR" sz="1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800</a:t>
                      </a:r>
                      <a:endParaRPr lang="pt-BR" sz="1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750</a:t>
                      </a:r>
                    </a:p>
                    <a:p>
                      <a:pPr algn="r"/>
                      <a:r>
                        <a:rPr lang="pt-BR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800</a:t>
                      </a:r>
                      <a:endParaRPr lang="pt-BR" sz="1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1.450</a:t>
                      </a:r>
                    </a:p>
                    <a:p>
                      <a:pPr algn="r"/>
                      <a:r>
                        <a:rPr lang="pt-BR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1.600</a:t>
                      </a:r>
                      <a:endParaRPr lang="pt-BR" sz="1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1.200</a:t>
                      </a:r>
                    </a:p>
                    <a:p>
                      <a:pPr algn="r"/>
                      <a:r>
                        <a:rPr lang="pt-BR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1.500</a:t>
                      </a:r>
                      <a:endParaRPr lang="pt-BR" sz="1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rgbClr val="FFFF66"/>
                    </a:solidFill>
                  </a:tcPr>
                </a:tc>
              </a:tr>
              <a:tr h="481640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Lucro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-50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1.450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2.150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3.450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5.800</a:t>
                      </a:r>
                      <a:endParaRPr lang="pt-BR" sz="16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advTm="15000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Calculando o valor dos clientes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sz="2000" dirty="0" smtClean="0"/>
              <a:t>Este é um cálculo que raramente é feito pelos escritórios: qual o valor de um cliente ao longo do tempo?</a:t>
            </a:r>
            <a:endParaRPr lang="pt-BR" sz="2000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571472" y="2428868"/>
          <a:ext cx="8072495" cy="327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4480"/>
                <a:gridCol w="1163603"/>
                <a:gridCol w="1163603"/>
                <a:gridCol w="1163603"/>
                <a:gridCol w="1163603"/>
                <a:gridCol w="1163603"/>
              </a:tblGrid>
              <a:tr h="481640">
                <a:tc>
                  <a:txBody>
                    <a:bodyPr/>
                    <a:lstStyle/>
                    <a:p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Ano 1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Ano 2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Ano 3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Ano 4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Ano 5</a:t>
                      </a:r>
                      <a:endParaRPr lang="pt-BR" sz="1600" dirty="0"/>
                    </a:p>
                  </a:txBody>
                  <a:tcPr anchor="ctr"/>
                </a:tc>
              </a:tr>
              <a:tr h="509279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Receita da venda dos serviços iniciais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800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0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0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0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0</a:t>
                      </a:r>
                      <a:endParaRPr lang="pt-BR" sz="1600" dirty="0"/>
                    </a:p>
                  </a:txBody>
                  <a:tcPr anchor="ctr"/>
                </a:tc>
              </a:tr>
              <a:tr h="509279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Receita </a:t>
                      </a:r>
                      <a:r>
                        <a:rPr lang="pt-BR" sz="1600" baseline="0" dirty="0" smtClean="0"/>
                        <a:t>de vendas subseqüentes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0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500</a:t>
                      </a:r>
                    </a:p>
                    <a:p>
                      <a:pPr algn="r"/>
                      <a:r>
                        <a:rPr lang="pt-BR" sz="1600" dirty="0" smtClean="0"/>
                        <a:t>250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500</a:t>
                      </a:r>
                    </a:p>
                    <a:p>
                      <a:pPr algn="r"/>
                      <a:r>
                        <a:rPr lang="pt-BR" sz="1600" dirty="0" smtClean="0"/>
                        <a:t>200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250</a:t>
                      </a:r>
                    </a:p>
                    <a:p>
                      <a:pPr algn="r"/>
                      <a:r>
                        <a:rPr lang="pt-BR" sz="1600" dirty="0" smtClean="0"/>
                        <a:t>250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3.000</a:t>
                      </a:r>
                    </a:p>
                    <a:p>
                      <a:pPr algn="r"/>
                      <a:r>
                        <a:rPr lang="pt-BR" sz="1600" dirty="0" smtClean="0"/>
                        <a:t>200</a:t>
                      </a:r>
                    </a:p>
                  </a:txBody>
                  <a:tcPr anchor="ctr"/>
                </a:tc>
              </a:tr>
              <a:tr h="509279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Custo de captação e atendimento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-850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100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100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100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100</a:t>
                      </a:r>
                      <a:endParaRPr lang="pt-BR" sz="1600" dirty="0"/>
                    </a:p>
                  </a:txBody>
                  <a:tcPr anchor="ctr"/>
                </a:tc>
              </a:tr>
              <a:tr h="509279"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Referências:</a:t>
                      </a:r>
                      <a:r>
                        <a:rPr lang="pt-BR" sz="16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receitas de novos clientes</a:t>
                      </a:r>
                      <a:endParaRPr lang="pt-BR" sz="1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pt-BR" sz="1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800</a:t>
                      </a:r>
                      <a:endParaRPr lang="pt-BR" sz="1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750</a:t>
                      </a:r>
                    </a:p>
                    <a:p>
                      <a:pPr algn="r"/>
                      <a:r>
                        <a:rPr lang="pt-BR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800</a:t>
                      </a:r>
                      <a:endParaRPr lang="pt-BR" sz="1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1.450</a:t>
                      </a:r>
                    </a:p>
                    <a:p>
                      <a:pPr algn="r"/>
                      <a:r>
                        <a:rPr lang="pt-BR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1.600</a:t>
                      </a:r>
                      <a:endParaRPr lang="pt-BR" sz="1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1.200</a:t>
                      </a:r>
                    </a:p>
                    <a:p>
                      <a:pPr algn="r"/>
                      <a:r>
                        <a:rPr lang="pt-BR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1.500</a:t>
                      </a:r>
                      <a:endParaRPr lang="pt-BR" sz="1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rgbClr val="FFFF66"/>
                    </a:solidFill>
                  </a:tcPr>
                </a:tc>
              </a:tr>
              <a:tr h="481640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Lucro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-50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1.450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2.150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3.450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5.800</a:t>
                      </a:r>
                      <a:endParaRPr lang="pt-BR" sz="16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1520739" y="5753417"/>
            <a:ext cx="60516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quais os fatores críticos para que isso ocorra?</a:t>
            </a:r>
            <a:endParaRPr lang="pt-BR" sz="24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Tm="2000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Fatores críticos para satisfação do cliente</a:t>
            </a:r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357158" y="1784468"/>
            <a:ext cx="3258000" cy="432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Estratégia operacional e sistema de entrega de serviços</a:t>
            </a:r>
            <a:endParaRPr lang="pt-BR" sz="1400" b="1" dirty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357158" y="4852930"/>
            <a:ext cx="3258000" cy="12192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indent="-177800" algn="ctr">
              <a:lnSpc>
                <a:spcPct val="150000"/>
              </a:lnSpc>
              <a:buFont typeface="Arial" pitchFamily="34" charset="0"/>
              <a:buChar char="•"/>
            </a:pPr>
            <a:r>
              <a:rPr lang="pt-BR" sz="1400" dirty="0" smtClean="0">
                <a:solidFill>
                  <a:schemeClr val="bg1"/>
                </a:solidFill>
              </a:rPr>
              <a:t>Recrutamento e seleção</a:t>
            </a:r>
          </a:p>
          <a:p>
            <a:pPr marL="177800" indent="-177800" algn="ctr">
              <a:lnSpc>
                <a:spcPct val="150000"/>
              </a:lnSpc>
              <a:buFont typeface="Arial" pitchFamily="34" charset="0"/>
              <a:buChar char="•"/>
            </a:pPr>
            <a:r>
              <a:rPr lang="pt-BR" sz="1400" dirty="0" smtClean="0">
                <a:solidFill>
                  <a:schemeClr val="bg1"/>
                </a:solidFill>
              </a:rPr>
              <a:t>Remuneração variável</a:t>
            </a:r>
          </a:p>
          <a:p>
            <a:pPr marL="177800" indent="-177800" algn="ctr">
              <a:lnSpc>
                <a:spcPct val="150000"/>
              </a:lnSpc>
              <a:buFont typeface="Arial" pitchFamily="34" charset="0"/>
              <a:buChar char="•"/>
            </a:pPr>
            <a:r>
              <a:rPr lang="pt-BR" sz="1400" dirty="0" smtClean="0">
                <a:solidFill>
                  <a:schemeClr val="bg1"/>
                </a:solidFill>
              </a:rPr>
              <a:t>Informações gerenciais</a:t>
            </a:r>
          </a:p>
          <a:p>
            <a:pPr marL="177800" indent="-177800" algn="ctr">
              <a:lnSpc>
                <a:spcPct val="150000"/>
              </a:lnSpc>
              <a:buFont typeface="Arial" pitchFamily="34" charset="0"/>
              <a:buChar char="•"/>
            </a:pPr>
            <a:r>
              <a:rPr lang="pt-BR" sz="1400" dirty="0" smtClean="0">
                <a:solidFill>
                  <a:schemeClr val="bg1"/>
                </a:solidFill>
              </a:rPr>
              <a:t>Ambiente de trabalho</a:t>
            </a:r>
            <a:endParaRPr lang="pt-BR" sz="1400" dirty="0">
              <a:solidFill>
                <a:schemeClr val="bg1"/>
              </a:solidFill>
            </a:endParaRPr>
          </a:p>
        </p:txBody>
      </p:sp>
      <p:graphicFrame>
        <p:nvGraphicFramePr>
          <p:cNvPr id="30" name="Diagrama 29"/>
          <p:cNvGraphicFramePr/>
          <p:nvPr/>
        </p:nvGraphicFramePr>
        <p:xfrm>
          <a:off x="357158" y="2252654"/>
          <a:ext cx="3258000" cy="252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advTm="8000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Fatores críticos para satisfação do cliente</a:t>
            </a:r>
            <a:endParaRPr lang="pt-BR" dirty="0"/>
          </a:p>
        </p:txBody>
      </p:sp>
      <p:sp>
        <p:nvSpPr>
          <p:cNvPr id="16" name="Retângulo 15"/>
          <p:cNvSpPr/>
          <p:nvPr/>
        </p:nvSpPr>
        <p:spPr>
          <a:xfrm>
            <a:off x="3757578" y="2213096"/>
            <a:ext cx="1243050" cy="257176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Valor do serviço</a:t>
            </a:r>
            <a:endParaRPr lang="pt-BR" sz="1400" b="1" dirty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357158" y="1784468"/>
            <a:ext cx="3258000" cy="432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Estratégia operacional e sistema de entrega de serviços</a:t>
            </a:r>
            <a:endParaRPr lang="pt-BR" sz="1400" b="1" dirty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3757578" y="1784696"/>
            <a:ext cx="1243050" cy="432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Concepção do serviço</a:t>
            </a:r>
            <a:endParaRPr lang="pt-BR" sz="1400" b="1" dirty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357158" y="4852930"/>
            <a:ext cx="3258000" cy="12192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indent="-177800" algn="ctr">
              <a:lnSpc>
                <a:spcPct val="150000"/>
              </a:lnSpc>
              <a:buFont typeface="Arial" pitchFamily="34" charset="0"/>
              <a:buChar char="•"/>
            </a:pPr>
            <a:r>
              <a:rPr lang="pt-BR" sz="1400" dirty="0" smtClean="0">
                <a:solidFill>
                  <a:schemeClr val="bg1"/>
                </a:solidFill>
              </a:rPr>
              <a:t>Recrutamento e seleção</a:t>
            </a:r>
          </a:p>
          <a:p>
            <a:pPr marL="177800" indent="-177800" algn="ctr">
              <a:lnSpc>
                <a:spcPct val="150000"/>
              </a:lnSpc>
              <a:buFont typeface="Arial" pitchFamily="34" charset="0"/>
              <a:buChar char="•"/>
            </a:pPr>
            <a:r>
              <a:rPr lang="pt-BR" sz="1400" dirty="0" smtClean="0">
                <a:solidFill>
                  <a:schemeClr val="bg1"/>
                </a:solidFill>
              </a:rPr>
              <a:t>Remuneração variável</a:t>
            </a:r>
          </a:p>
          <a:p>
            <a:pPr marL="177800" indent="-177800" algn="ctr">
              <a:lnSpc>
                <a:spcPct val="150000"/>
              </a:lnSpc>
              <a:buFont typeface="Arial" pitchFamily="34" charset="0"/>
              <a:buChar char="•"/>
            </a:pPr>
            <a:r>
              <a:rPr lang="pt-BR" sz="1400" dirty="0" smtClean="0">
                <a:solidFill>
                  <a:schemeClr val="bg1"/>
                </a:solidFill>
              </a:rPr>
              <a:t>Informações gerenciais</a:t>
            </a:r>
          </a:p>
          <a:p>
            <a:pPr marL="177800" indent="-177800" algn="ctr">
              <a:lnSpc>
                <a:spcPct val="150000"/>
              </a:lnSpc>
              <a:buFont typeface="Arial" pitchFamily="34" charset="0"/>
              <a:buChar char="•"/>
            </a:pPr>
            <a:r>
              <a:rPr lang="pt-BR" sz="1400" dirty="0" smtClean="0">
                <a:solidFill>
                  <a:schemeClr val="bg1"/>
                </a:solidFill>
              </a:rPr>
              <a:t>Ambiente de trabalho</a:t>
            </a:r>
            <a:endParaRPr lang="pt-BR" sz="1400" dirty="0">
              <a:solidFill>
                <a:schemeClr val="bg1"/>
              </a:solidFill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3786182" y="4852930"/>
            <a:ext cx="1243050" cy="12209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000"/>
              </a:lnSpc>
            </a:pPr>
            <a:r>
              <a:rPr lang="pt-BR" sz="1400" dirty="0" smtClean="0">
                <a:solidFill>
                  <a:schemeClr val="bg1"/>
                </a:solidFill>
              </a:rPr>
              <a:t>Melhorias de qualidade e produtividade incrementam os resultados</a:t>
            </a:r>
            <a:endParaRPr lang="pt-BR" sz="1400" dirty="0">
              <a:solidFill>
                <a:schemeClr val="bg1"/>
              </a:solidFill>
            </a:endParaRPr>
          </a:p>
        </p:txBody>
      </p:sp>
      <p:graphicFrame>
        <p:nvGraphicFramePr>
          <p:cNvPr id="30" name="Diagrama 29"/>
          <p:cNvGraphicFramePr/>
          <p:nvPr/>
        </p:nvGraphicFramePr>
        <p:xfrm>
          <a:off x="357158" y="2252654"/>
          <a:ext cx="3258000" cy="252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Seta para a direita 12"/>
          <p:cNvSpPr/>
          <p:nvPr/>
        </p:nvSpPr>
        <p:spPr>
          <a:xfrm>
            <a:off x="3428992" y="3356104"/>
            <a:ext cx="500066" cy="357190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ransition advTm="4000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Fatores críticos para satisfação do cliente</a:t>
            </a:r>
            <a:endParaRPr lang="pt-BR" dirty="0"/>
          </a:p>
        </p:txBody>
      </p:sp>
      <p:sp>
        <p:nvSpPr>
          <p:cNvPr id="16" name="Retângulo 15"/>
          <p:cNvSpPr/>
          <p:nvPr/>
        </p:nvSpPr>
        <p:spPr>
          <a:xfrm>
            <a:off x="3757578" y="2213096"/>
            <a:ext cx="1243050" cy="257176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Valor do serviço</a:t>
            </a:r>
            <a:endParaRPr lang="pt-BR" sz="1400" b="1" dirty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5143504" y="2213096"/>
            <a:ext cx="2428892" cy="257176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Satisfação           Lealdade</a:t>
            </a:r>
            <a:endParaRPr lang="pt-BR" sz="1400" b="1" dirty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357158" y="1784468"/>
            <a:ext cx="3258000" cy="432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Estratégia operacional e sistema de entrega de serviços</a:t>
            </a:r>
            <a:endParaRPr lang="pt-BR" sz="1400" b="1" dirty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3757578" y="1784696"/>
            <a:ext cx="1243050" cy="432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Concepção do serviço</a:t>
            </a:r>
            <a:endParaRPr lang="pt-BR" sz="1400" b="1" dirty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5143504" y="1784468"/>
            <a:ext cx="2428892" cy="432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Mercado – alvo </a:t>
            </a:r>
            <a:endParaRPr lang="pt-BR" sz="1400" b="1" dirty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357158" y="4852930"/>
            <a:ext cx="3258000" cy="12192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indent="-177800" algn="ctr">
              <a:lnSpc>
                <a:spcPct val="150000"/>
              </a:lnSpc>
              <a:buFont typeface="Arial" pitchFamily="34" charset="0"/>
              <a:buChar char="•"/>
            </a:pPr>
            <a:r>
              <a:rPr lang="pt-BR" sz="1400" dirty="0" smtClean="0">
                <a:solidFill>
                  <a:schemeClr val="bg1"/>
                </a:solidFill>
              </a:rPr>
              <a:t>Recrutamento e seleção</a:t>
            </a:r>
          </a:p>
          <a:p>
            <a:pPr marL="177800" indent="-177800" algn="ctr">
              <a:lnSpc>
                <a:spcPct val="150000"/>
              </a:lnSpc>
              <a:buFont typeface="Arial" pitchFamily="34" charset="0"/>
              <a:buChar char="•"/>
            </a:pPr>
            <a:r>
              <a:rPr lang="pt-BR" sz="1400" dirty="0" smtClean="0">
                <a:solidFill>
                  <a:schemeClr val="bg1"/>
                </a:solidFill>
              </a:rPr>
              <a:t>Remuneração variável</a:t>
            </a:r>
          </a:p>
          <a:p>
            <a:pPr marL="177800" indent="-177800" algn="ctr">
              <a:lnSpc>
                <a:spcPct val="150000"/>
              </a:lnSpc>
              <a:buFont typeface="Arial" pitchFamily="34" charset="0"/>
              <a:buChar char="•"/>
            </a:pPr>
            <a:r>
              <a:rPr lang="pt-BR" sz="1400" dirty="0" smtClean="0">
                <a:solidFill>
                  <a:schemeClr val="bg1"/>
                </a:solidFill>
              </a:rPr>
              <a:t>Informações gerenciais</a:t>
            </a:r>
          </a:p>
          <a:p>
            <a:pPr marL="177800" indent="-177800" algn="ctr">
              <a:lnSpc>
                <a:spcPct val="150000"/>
              </a:lnSpc>
              <a:buFont typeface="Arial" pitchFamily="34" charset="0"/>
              <a:buChar char="•"/>
            </a:pPr>
            <a:r>
              <a:rPr lang="pt-BR" sz="1400" dirty="0" smtClean="0">
                <a:solidFill>
                  <a:schemeClr val="bg1"/>
                </a:solidFill>
              </a:rPr>
              <a:t>Ambiente de trabalho</a:t>
            </a:r>
            <a:endParaRPr lang="pt-BR" sz="1400" dirty="0">
              <a:solidFill>
                <a:schemeClr val="bg1"/>
              </a:solidFill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3786182" y="4852930"/>
            <a:ext cx="1243050" cy="12209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000"/>
              </a:lnSpc>
            </a:pPr>
            <a:r>
              <a:rPr lang="pt-BR" sz="1400" dirty="0" smtClean="0">
                <a:solidFill>
                  <a:schemeClr val="bg1"/>
                </a:solidFill>
              </a:rPr>
              <a:t>Melhorias de qualidade e produtividade incrementam os resultados</a:t>
            </a:r>
            <a:endParaRPr lang="pt-BR" sz="1400" dirty="0">
              <a:solidFill>
                <a:schemeClr val="bg1"/>
              </a:solidFill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5143504" y="4852930"/>
            <a:ext cx="2428892" cy="12209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8900" indent="-88900" algn="ctr">
              <a:lnSpc>
                <a:spcPct val="150000"/>
              </a:lnSpc>
              <a:buFont typeface="Arial" pitchFamily="34" charset="0"/>
              <a:buChar char="•"/>
            </a:pPr>
            <a:r>
              <a:rPr lang="pt-BR" sz="1400" dirty="0" smtClean="0">
                <a:solidFill>
                  <a:srgbClr val="FFFF00"/>
                </a:solidFill>
              </a:rPr>
              <a:t>Retenção do cliente</a:t>
            </a:r>
          </a:p>
          <a:p>
            <a:pPr marL="88900" indent="-88900" algn="ctr">
              <a:lnSpc>
                <a:spcPct val="150000"/>
              </a:lnSpc>
              <a:buFont typeface="Arial" pitchFamily="34" charset="0"/>
              <a:buChar char="•"/>
            </a:pPr>
            <a:r>
              <a:rPr lang="pt-BR" sz="1400" dirty="0" smtClean="0">
                <a:solidFill>
                  <a:srgbClr val="FFFF00"/>
                </a:solidFill>
              </a:rPr>
              <a:t>Negócios recorrentes</a:t>
            </a:r>
          </a:p>
          <a:p>
            <a:pPr marL="88900" indent="-88900" algn="ctr">
              <a:lnSpc>
                <a:spcPct val="150000"/>
              </a:lnSpc>
              <a:buFont typeface="Arial" pitchFamily="34" charset="0"/>
              <a:buChar char="•"/>
            </a:pPr>
            <a:r>
              <a:rPr lang="pt-BR" sz="1400" dirty="0" smtClean="0">
                <a:solidFill>
                  <a:srgbClr val="FFFF00"/>
                </a:solidFill>
              </a:rPr>
              <a:t>Referência</a:t>
            </a:r>
          </a:p>
          <a:p>
            <a:pPr marL="88900" indent="-88900" algn="ctr">
              <a:lnSpc>
                <a:spcPct val="150000"/>
              </a:lnSpc>
              <a:buFont typeface="Arial" pitchFamily="34" charset="0"/>
              <a:buChar char="•"/>
            </a:pPr>
            <a:r>
              <a:rPr lang="pt-BR" sz="1400" dirty="0" smtClean="0">
                <a:solidFill>
                  <a:srgbClr val="FFFF00"/>
                </a:solidFill>
              </a:rPr>
              <a:t>Valor contínuo</a:t>
            </a:r>
          </a:p>
        </p:txBody>
      </p:sp>
      <p:sp>
        <p:nvSpPr>
          <p:cNvPr id="14" name="Seta para a direita 13"/>
          <p:cNvSpPr/>
          <p:nvPr/>
        </p:nvSpPr>
        <p:spPr>
          <a:xfrm>
            <a:off x="4857752" y="3356104"/>
            <a:ext cx="500066" cy="357190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Seta para a direita 17"/>
          <p:cNvSpPr/>
          <p:nvPr/>
        </p:nvSpPr>
        <p:spPr>
          <a:xfrm>
            <a:off x="6319850" y="3356104"/>
            <a:ext cx="214314" cy="357190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30" name="Diagrama 29"/>
          <p:cNvGraphicFramePr/>
          <p:nvPr/>
        </p:nvGraphicFramePr>
        <p:xfrm>
          <a:off x="357158" y="2252654"/>
          <a:ext cx="3258000" cy="252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Seta para a direita 12"/>
          <p:cNvSpPr/>
          <p:nvPr/>
        </p:nvSpPr>
        <p:spPr>
          <a:xfrm>
            <a:off x="3428992" y="3356104"/>
            <a:ext cx="500066" cy="357190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ransition advTm="5000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Fatores críticos para satisfação do cliente</a:t>
            </a:r>
            <a:endParaRPr lang="pt-BR" dirty="0"/>
          </a:p>
        </p:txBody>
      </p:sp>
      <p:sp>
        <p:nvSpPr>
          <p:cNvPr id="16" name="Retângulo 15"/>
          <p:cNvSpPr/>
          <p:nvPr/>
        </p:nvSpPr>
        <p:spPr>
          <a:xfrm>
            <a:off x="3757578" y="2213096"/>
            <a:ext cx="1243050" cy="257176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Valor do serviço</a:t>
            </a:r>
            <a:endParaRPr lang="pt-BR" sz="1400" b="1" dirty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5143504" y="2213096"/>
            <a:ext cx="2428892" cy="257176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Satisfação           Lealdade</a:t>
            </a:r>
            <a:endParaRPr lang="pt-BR" sz="1400" b="1" dirty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357158" y="1784468"/>
            <a:ext cx="3258000" cy="432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Estratégia operacional e sistema de entrega de serviços</a:t>
            </a:r>
            <a:endParaRPr lang="pt-BR" sz="1400" b="1" dirty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3757578" y="1784696"/>
            <a:ext cx="1243050" cy="432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Concepção do serviço</a:t>
            </a:r>
            <a:endParaRPr lang="pt-BR" sz="1400" b="1" dirty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5143504" y="1784468"/>
            <a:ext cx="2428892" cy="432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Mercado – alvo </a:t>
            </a:r>
            <a:endParaRPr lang="pt-BR" sz="1400" b="1" dirty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7968582" y="2973501"/>
            <a:ext cx="118571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400" dirty="0" smtClean="0">
                <a:solidFill>
                  <a:srgbClr val="FFFF00"/>
                </a:solidFill>
              </a:rPr>
              <a:t>Crescimento </a:t>
            </a:r>
          </a:p>
          <a:p>
            <a:pPr algn="ctr"/>
            <a:r>
              <a:rPr lang="pt-BR" sz="1400" dirty="0" smtClean="0">
                <a:solidFill>
                  <a:srgbClr val="FFFF00"/>
                </a:solidFill>
              </a:rPr>
              <a:t>das receitas</a:t>
            </a:r>
          </a:p>
          <a:p>
            <a:pPr algn="ctr"/>
            <a:endParaRPr lang="pt-BR" sz="1400" dirty="0" smtClean="0">
              <a:solidFill>
                <a:srgbClr val="FFFF00"/>
              </a:solidFill>
            </a:endParaRPr>
          </a:p>
          <a:p>
            <a:pPr algn="ctr"/>
            <a:r>
              <a:rPr lang="pt-BR" sz="1400" dirty="0" smtClean="0">
                <a:solidFill>
                  <a:srgbClr val="FFFF00"/>
                </a:solidFill>
              </a:rPr>
              <a:t>Lucratividade</a:t>
            </a:r>
            <a:endParaRPr lang="pt-BR" sz="1400" dirty="0">
              <a:solidFill>
                <a:srgbClr val="FFFF00"/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357158" y="4852930"/>
            <a:ext cx="3258000" cy="12192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indent="-177800" algn="ctr">
              <a:lnSpc>
                <a:spcPct val="150000"/>
              </a:lnSpc>
              <a:buFont typeface="Arial" pitchFamily="34" charset="0"/>
              <a:buChar char="•"/>
            </a:pPr>
            <a:r>
              <a:rPr lang="pt-BR" sz="1400" dirty="0" smtClean="0">
                <a:solidFill>
                  <a:schemeClr val="bg1"/>
                </a:solidFill>
              </a:rPr>
              <a:t>Recrutamento e seleção</a:t>
            </a:r>
          </a:p>
          <a:p>
            <a:pPr marL="177800" indent="-177800" algn="ctr">
              <a:lnSpc>
                <a:spcPct val="150000"/>
              </a:lnSpc>
              <a:buFont typeface="Arial" pitchFamily="34" charset="0"/>
              <a:buChar char="•"/>
            </a:pPr>
            <a:r>
              <a:rPr lang="pt-BR" sz="1400" dirty="0" smtClean="0">
                <a:solidFill>
                  <a:schemeClr val="bg1"/>
                </a:solidFill>
              </a:rPr>
              <a:t>Remuneração variável</a:t>
            </a:r>
          </a:p>
          <a:p>
            <a:pPr marL="177800" indent="-177800" algn="ctr">
              <a:lnSpc>
                <a:spcPct val="150000"/>
              </a:lnSpc>
              <a:buFont typeface="Arial" pitchFamily="34" charset="0"/>
              <a:buChar char="•"/>
            </a:pPr>
            <a:r>
              <a:rPr lang="pt-BR" sz="1400" dirty="0" smtClean="0">
                <a:solidFill>
                  <a:schemeClr val="bg1"/>
                </a:solidFill>
              </a:rPr>
              <a:t>Informações gerenciais</a:t>
            </a:r>
          </a:p>
          <a:p>
            <a:pPr marL="177800" indent="-177800" algn="ctr">
              <a:lnSpc>
                <a:spcPct val="150000"/>
              </a:lnSpc>
              <a:buFont typeface="Arial" pitchFamily="34" charset="0"/>
              <a:buChar char="•"/>
            </a:pPr>
            <a:r>
              <a:rPr lang="pt-BR" sz="1400" dirty="0" smtClean="0">
                <a:solidFill>
                  <a:schemeClr val="bg1"/>
                </a:solidFill>
              </a:rPr>
              <a:t>Ambiente de trabalho</a:t>
            </a:r>
            <a:endParaRPr lang="pt-BR" sz="1400" dirty="0">
              <a:solidFill>
                <a:schemeClr val="bg1"/>
              </a:solidFill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3786182" y="4852930"/>
            <a:ext cx="1243050" cy="12209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000"/>
              </a:lnSpc>
            </a:pPr>
            <a:r>
              <a:rPr lang="pt-BR" sz="1400" dirty="0" smtClean="0">
                <a:solidFill>
                  <a:schemeClr val="bg1"/>
                </a:solidFill>
              </a:rPr>
              <a:t>Melhorias de qualidade e produtividade incrementam os resultados</a:t>
            </a:r>
            <a:endParaRPr lang="pt-BR" sz="1400" dirty="0">
              <a:solidFill>
                <a:schemeClr val="bg1"/>
              </a:solidFill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5143504" y="4852930"/>
            <a:ext cx="2428892" cy="12209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8900" indent="-88900" algn="ctr">
              <a:lnSpc>
                <a:spcPct val="150000"/>
              </a:lnSpc>
              <a:buFont typeface="Arial" pitchFamily="34" charset="0"/>
              <a:buChar char="•"/>
            </a:pPr>
            <a:r>
              <a:rPr lang="pt-BR" sz="1400" dirty="0" smtClean="0">
                <a:solidFill>
                  <a:srgbClr val="FFFF00"/>
                </a:solidFill>
              </a:rPr>
              <a:t>Retenção do cliente</a:t>
            </a:r>
          </a:p>
          <a:p>
            <a:pPr marL="88900" indent="-88900" algn="ctr">
              <a:lnSpc>
                <a:spcPct val="150000"/>
              </a:lnSpc>
              <a:buFont typeface="Arial" pitchFamily="34" charset="0"/>
              <a:buChar char="•"/>
            </a:pPr>
            <a:r>
              <a:rPr lang="pt-BR" sz="1400" dirty="0" smtClean="0">
                <a:solidFill>
                  <a:srgbClr val="FFFF00"/>
                </a:solidFill>
              </a:rPr>
              <a:t>Negócios recorrentes</a:t>
            </a:r>
          </a:p>
          <a:p>
            <a:pPr marL="88900" indent="-88900" algn="ctr">
              <a:lnSpc>
                <a:spcPct val="150000"/>
              </a:lnSpc>
              <a:buFont typeface="Arial" pitchFamily="34" charset="0"/>
              <a:buChar char="•"/>
            </a:pPr>
            <a:r>
              <a:rPr lang="pt-BR" sz="1400" dirty="0" smtClean="0">
                <a:solidFill>
                  <a:srgbClr val="FFFF00"/>
                </a:solidFill>
              </a:rPr>
              <a:t>Referência</a:t>
            </a:r>
          </a:p>
          <a:p>
            <a:pPr marL="88900" indent="-88900" algn="ctr">
              <a:lnSpc>
                <a:spcPct val="150000"/>
              </a:lnSpc>
              <a:buFont typeface="Arial" pitchFamily="34" charset="0"/>
              <a:buChar char="•"/>
            </a:pPr>
            <a:r>
              <a:rPr lang="pt-BR" sz="1400" dirty="0" smtClean="0">
                <a:solidFill>
                  <a:srgbClr val="FFFF00"/>
                </a:solidFill>
              </a:rPr>
              <a:t>Valor contínuo</a:t>
            </a:r>
          </a:p>
        </p:txBody>
      </p:sp>
      <p:sp>
        <p:nvSpPr>
          <p:cNvPr id="14" name="Seta para a direita 13"/>
          <p:cNvSpPr/>
          <p:nvPr/>
        </p:nvSpPr>
        <p:spPr>
          <a:xfrm>
            <a:off x="4857752" y="3356104"/>
            <a:ext cx="500066" cy="357190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Seta para a direita 17"/>
          <p:cNvSpPr/>
          <p:nvPr/>
        </p:nvSpPr>
        <p:spPr>
          <a:xfrm>
            <a:off x="6319850" y="3356104"/>
            <a:ext cx="214314" cy="357190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4" name="Conector reto 23"/>
          <p:cNvCxnSpPr>
            <a:stCxn id="17" idx="3"/>
          </p:cNvCxnSpPr>
          <p:nvPr/>
        </p:nvCxnSpPr>
        <p:spPr>
          <a:xfrm>
            <a:off x="7572396" y="3498980"/>
            <a:ext cx="216000" cy="0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to 25"/>
          <p:cNvCxnSpPr/>
          <p:nvPr/>
        </p:nvCxnSpPr>
        <p:spPr>
          <a:xfrm rot="5400000">
            <a:off x="7536677" y="3463261"/>
            <a:ext cx="500066" cy="0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de seta reta 27"/>
          <p:cNvCxnSpPr/>
          <p:nvPr/>
        </p:nvCxnSpPr>
        <p:spPr>
          <a:xfrm>
            <a:off x="7786710" y="3213228"/>
            <a:ext cx="285752" cy="1588"/>
          </a:xfrm>
          <a:prstGeom prst="straightConnector1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de seta reta 28"/>
          <p:cNvCxnSpPr/>
          <p:nvPr/>
        </p:nvCxnSpPr>
        <p:spPr>
          <a:xfrm>
            <a:off x="7786710" y="3711706"/>
            <a:ext cx="285752" cy="1588"/>
          </a:xfrm>
          <a:prstGeom prst="straightConnector1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to 33"/>
          <p:cNvCxnSpPr/>
          <p:nvPr/>
        </p:nvCxnSpPr>
        <p:spPr>
          <a:xfrm rot="5400000">
            <a:off x="7429520" y="5143512"/>
            <a:ext cx="2143140" cy="0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to 37"/>
          <p:cNvCxnSpPr/>
          <p:nvPr/>
        </p:nvCxnSpPr>
        <p:spPr>
          <a:xfrm rot="10800000">
            <a:off x="500034" y="6215082"/>
            <a:ext cx="8001056" cy="0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to 41"/>
          <p:cNvCxnSpPr/>
          <p:nvPr/>
        </p:nvCxnSpPr>
        <p:spPr>
          <a:xfrm rot="5400000" flipH="1" flipV="1">
            <a:off x="7961090" y="2183050"/>
            <a:ext cx="1080000" cy="0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to 43"/>
          <p:cNvCxnSpPr/>
          <p:nvPr/>
        </p:nvCxnSpPr>
        <p:spPr>
          <a:xfrm rot="10800000">
            <a:off x="221090" y="1643051"/>
            <a:ext cx="8280000" cy="0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reto 45"/>
          <p:cNvCxnSpPr/>
          <p:nvPr/>
        </p:nvCxnSpPr>
        <p:spPr>
          <a:xfrm rot="5400000">
            <a:off x="-750131" y="2607463"/>
            <a:ext cx="1928826" cy="0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0" name="Diagrama 29"/>
          <p:cNvGraphicFramePr/>
          <p:nvPr/>
        </p:nvGraphicFramePr>
        <p:xfrm>
          <a:off x="357158" y="2252654"/>
          <a:ext cx="3258000" cy="252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Seta para a direita 12"/>
          <p:cNvSpPr/>
          <p:nvPr/>
        </p:nvSpPr>
        <p:spPr>
          <a:xfrm>
            <a:off x="3428992" y="3356104"/>
            <a:ext cx="500066" cy="357190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48" name="Conector de seta reta 47"/>
          <p:cNvCxnSpPr/>
          <p:nvPr/>
        </p:nvCxnSpPr>
        <p:spPr>
          <a:xfrm>
            <a:off x="214282" y="3571876"/>
            <a:ext cx="357190" cy="1588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de seta reta 39"/>
          <p:cNvCxnSpPr/>
          <p:nvPr/>
        </p:nvCxnSpPr>
        <p:spPr>
          <a:xfrm rot="5400000" flipH="1" flipV="1">
            <a:off x="-345966" y="5345776"/>
            <a:ext cx="1692000" cy="1588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Tm="3000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Fatores críticos para satisfação do cliente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pt-BR" sz="2400" dirty="0" smtClean="0"/>
              <a:t>No ciclo do slide anterior, são fatores críticos:</a:t>
            </a:r>
          </a:p>
          <a:p>
            <a:pPr marL="723900" lvl="1" indent="-323850"/>
            <a:r>
              <a:rPr lang="pt-BR" sz="2000" dirty="0" smtClean="0"/>
              <a:t>Capacitação profissional de </a:t>
            </a:r>
            <a:r>
              <a:rPr lang="pt-BR" sz="2000" dirty="0" smtClean="0">
                <a:solidFill>
                  <a:srgbClr val="FF0000"/>
                </a:solidFill>
              </a:rPr>
              <a:t>todos</a:t>
            </a:r>
            <a:r>
              <a:rPr lang="pt-BR" sz="2000" dirty="0" smtClean="0"/>
              <a:t> os colaboradores</a:t>
            </a:r>
          </a:p>
          <a:p>
            <a:pPr marL="723900" lvl="1" indent="-323850"/>
            <a:r>
              <a:rPr lang="pt-BR" sz="2000" dirty="0" smtClean="0"/>
              <a:t>Satisfação da equipe com o trabalho e o escritório,</a:t>
            </a:r>
          </a:p>
          <a:p>
            <a:pPr marL="723900" lvl="1" indent="-323850"/>
            <a:r>
              <a:rPr lang="pt-BR" sz="2000" dirty="0" smtClean="0"/>
              <a:t>Produtividade da equipe,</a:t>
            </a:r>
          </a:p>
          <a:p>
            <a:pPr marL="723900" lvl="1" indent="-323850"/>
            <a:r>
              <a:rPr lang="pt-BR" sz="2000" dirty="0" smtClean="0"/>
              <a:t>Capacidade dos advogados para entregar serviços de valor </a:t>
            </a:r>
            <a:r>
              <a:rPr lang="pt-BR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evidente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000" dirty="0" smtClean="0"/>
              <a:t>para os clientes,</a:t>
            </a:r>
          </a:p>
          <a:p>
            <a:pPr marL="723900" lvl="1" indent="-323850"/>
            <a:r>
              <a:rPr lang="pt-BR" sz="2000" dirty="0" smtClean="0"/>
              <a:t>Satisfação dos clientes,</a:t>
            </a:r>
          </a:p>
          <a:p>
            <a:pPr marL="723900" lvl="1" indent="-323850">
              <a:spcAft>
                <a:spcPts val="1200"/>
              </a:spcAft>
            </a:pPr>
            <a:r>
              <a:rPr lang="pt-BR" sz="2000" dirty="0" smtClean="0"/>
              <a:t>Lealdade dos clientes.</a:t>
            </a:r>
          </a:p>
          <a:p>
            <a:pPr marL="0" indent="0">
              <a:buNone/>
            </a:pPr>
            <a:r>
              <a:rPr lang="pt-BR" sz="2400" dirty="0" smtClean="0">
                <a:solidFill>
                  <a:srgbClr val="FFCC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 que o ciclo garanta a geração de resultados, todos elos ou conexões devem ser sólidos – isso exige trabalho duro e compromisso de todos. Cabe ao escritório “entregar valor” a todos: clientes, advogados, funcionários, etc.</a:t>
            </a:r>
          </a:p>
        </p:txBody>
      </p:sp>
    </p:spTree>
  </p:cSld>
  <p:clrMapOvr>
    <a:masterClrMapping/>
  </p:clrMapOvr>
  <p:transition advTm="24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1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Fatores críticos para satisfação do cliente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4800"/>
              </a:spcAft>
              <a:buNone/>
            </a:pPr>
            <a:r>
              <a:rPr lang="pt-BR" dirty="0" smtClean="0"/>
              <a:t>Destes, o mais importante é a capacitação dos colaboradores:</a:t>
            </a:r>
          </a:p>
          <a:p>
            <a:pPr marL="0" indent="0" algn="ctr">
              <a:spcAft>
                <a:spcPts val="3000"/>
              </a:spcAft>
              <a:buNone/>
            </a:pPr>
            <a:r>
              <a:rPr lang="pt-BR" sz="3200" b="1" dirty="0" smtClean="0">
                <a:solidFill>
                  <a:srgbClr val="FFCC66"/>
                </a:solidFill>
              </a:rPr>
              <a:t>Não se aplica apenas a equipe jurídica;</a:t>
            </a:r>
            <a:endParaRPr lang="pt-BR" b="1" dirty="0" smtClean="0">
              <a:solidFill>
                <a:srgbClr val="FFCC66"/>
              </a:solidFill>
            </a:endParaRPr>
          </a:p>
          <a:p>
            <a:pPr marL="0" indent="0" algn="ctr">
              <a:buNone/>
            </a:pPr>
            <a:r>
              <a:rPr lang="pt-BR" sz="3200" b="1" dirty="0" smtClean="0">
                <a:solidFill>
                  <a:srgbClr val="FFCC66"/>
                </a:solidFill>
              </a:rPr>
              <a:t>Todo o time deve ser igualmente competente em suas atividades específicas.</a:t>
            </a:r>
            <a:endParaRPr lang="pt-BR" sz="3200" b="1" dirty="0">
              <a:solidFill>
                <a:srgbClr val="FFCC66"/>
              </a:solidFill>
            </a:endParaRPr>
          </a:p>
        </p:txBody>
      </p:sp>
    </p:spTree>
  </p:cSld>
  <p:clrMapOvr>
    <a:masterClrMapping/>
  </p:clrMapOvr>
  <p:transition advTm="8000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Fatores críticos para satisfação do cliente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 smtClean="0"/>
              <a:t>O escritório deve evitar ou romper a todo custo o chamado “ciclo da mediocridade”:</a:t>
            </a:r>
            <a:endParaRPr lang="pt-BR" dirty="0"/>
          </a:p>
        </p:txBody>
      </p:sp>
      <p:graphicFrame>
        <p:nvGraphicFramePr>
          <p:cNvPr id="4" name="Diagrama 3"/>
          <p:cNvGraphicFramePr/>
          <p:nvPr/>
        </p:nvGraphicFramePr>
        <p:xfrm>
          <a:off x="71406" y="2786058"/>
          <a:ext cx="5334016" cy="34210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5357819" y="3000372"/>
            <a:ext cx="335758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chemeClr val="bg1"/>
                </a:solidFill>
              </a:rPr>
              <a:t>Este é um ciclo perverso que sempre desemboca em ganhos marginais decrescentes ou até mesmo em perdas.</a:t>
            </a:r>
          </a:p>
        </p:txBody>
      </p:sp>
    </p:spTree>
  </p:cSld>
  <p:clrMapOvr>
    <a:masterClrMapping/>
  </p:clrMapOvr>
  <p:transition advTm="12000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715040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pt-BR" sz="1800" dirty="0" smtClean="0"/>
              <a:t>Estudos exaustivos envolvendo profissionais de </a:t>
            </a:r>
            <a:r>
              <a:rPr lang="pt-BR" sz="1800" i="1" dirty="0" smtClean="0"/>
              <a:t>marketing</a:t>
            </a:r>
            <a:r>
              <a:rPr lang="pt-BR" sz="1800" dirty="0" smtClean="0"/>
              <a:t> e de controladoria demonstram inequivocamente que, quanto mais longa for a relação entre o escritório e seus clientes, mais lucrativa ela será.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pt-BR" sz="1800" dirty="0" smtClean="0"/>
              <a:t>Nesta mesma linha, há inúmeros registros dando conta de que é muito mais caro reconquistar um cliente insatisfeito do que conquistar um novo cliente e, sem nenhuma dúvida, manter satisfeitos os clientes atuais é, de longe, a menos onerosa de todas as ações envolvendo o leque de relações cliente-escritório.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pt-BR" sz="1800" dirty="0" smtClean="0"/>
              <a:t>Tendo em mente essas constatações, é muito importante que os escritórios de advocacia tracem planos e políticas visando aprimorar continuamente os laços que os unem a seus clientes, tornado-os perenes e fazendo com que a relação seja fonte de benefícios mútuos palpáveis.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pt-BR" sz="1800" dirty="0" smtClean="0"/>
              <a:t>Espero que os slides que seguem sejam úteis para que seu escritório tome medidas nesta direção e permaneço a seu dispor para quaisquer esclarecimentos.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pt-BR" sz="1800" dirty="0" smtClean="0"/>
              <a:t>Atenciosamente, </a:t>
            </a:r>
          </a:p>
          <a:p>
            <a:pPr marL="0" indent="0">
              <a:spcAft>
                <a:spcPts val="0"/>
              </a:spcAft>
              <a:buNone/>
            </a:pPr>
            <a:r>
              <a:rPr lang="pt-BR" sz="1800" b="1" dirty="0" smtClean="0"/>
              <a:t>João Telles Corrêa Filho</a:t>
            </a:r>
          </a:p>
          <a:p>
            <a:pPr marL="0" indent="0">
              <a:spcAft>
                <a:spcPts val="600"/>
              </a:spcAft>
              <a:buNone/>
            </a:pPr>
            <a:endParaRPr lang="pt-BR" sz="1800" dirty="0"/>
          </a:p>
        </p:txBody>
      </p:sp>
    </p:spTree>
  </p:cSld>
  <p:clrMapOvr>
    <a:masterClrMapping/>
  </p:clrMapOvr>
  <p:transition advTm="33000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Fatores críticos para satisfação do cliente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 smtClean="0"/>
              <a:t>Ao contrário, devemos sempre buscar o “ciclo do sucesso” na convivência com a equipe.</a:t>
            </a:r>
            <a:endParaRPr lang="pt-BR" dirty="0"/>
          </a:p>
        </p:txBody>
      </p:sp>
      <p:graphicFrame>
        <p:nvGraphicFramePr>
          <p:cNvPr id="4" name="Diagrama 3"/>
          <p:cNvGraphicFramePr/>
          <p:nvPr/>
        </p:nvGraphicFramePr>
        <p:xfrm>
          <a:off x="-214346" y="2682884"/>
          <a:ext cx="5476892" cy="3460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5000628" y="2714620"/>
            <a:ext cx="3714777" cy="340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pt-BR" sz="2000" dirty="0" smtClean="0">
                <a:solidFill>
                  <a:schemeClr val="bg1"/>
                </a:solidFill>
              </a:rPr>
              <a:t>Muitos escritórios tentam sinceramente romper o ciclo da mediocridade mas falham devido às pressões de curto-prazo.</a:t>
            </a:r>
          </a:p>
          <a:p>
            <a:pPr>
              <a:spcAft>
                <a:spcPts val="600"/>
              </a:spcAft>
            </a:pPr>
            <a:r>
              <a:rPr lang="pt-BR" sz="2000" dirty="0" smtClean="0">
                <a:solidFill>
                  <a:schemeClr val="bg1"/>
                </a:solidFill>
              </a:rPr>
              <a:t>É básico “começar pelo começo” – </a:t>
            </a:r>
            <a:r>
              <a:rPr lang="pt-BR" sz="20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selecione as pessoas por seu comportamento e atitude</a:t>
            </a:r>
            <a:r>
              <a:rPr lang="pt-BR" sz="2000" dirty="0" smtClean="0">
                <a:solidFill>
                  <a:schemeClr val="bg1"/>
                </a:solidFill>
              </a:rPr>
              <a:t> – o modelo </a:t>
            </a:r>
            <a:r>
              <a:rPr lang="pt-BR" sz="2000" dirty="0" err="1" smtClean="0">
                <a:solidFill>
                  <a:schemeClr val="bg1"/>
                </a:solidFill>
              </a:rPr>
              <a:t>DiSC</a:t>
            </a:r>
            <a:r>
              <a:rPr lang="pt-BR" sz="2000" baseline="30000" dirty="0" smtClean="0">
                <a:solidFill>
                  <a:schemeClr val="bg1"/>
                </a:solidFill>
                <a:latin typeface="Garamond"/>
              </a:rPr>
              <a:t>®</a:t>
            </a:r>
            <a:r>
              <a:rPr lang="pt-BR" sz="2000" dirty="0" smtClean="0">
                <a:solidFill>
                  <a:schemeClr val="bg1"/>
                </a:solidFill>
              </a:rPr>
              <a:t> pode ser muito útil e facilita sobremaneira os cinco passos posteriores.</a:t>
            </a:r>
          </a:p>
        </p:txBody>
      </p:sp>
    </p:spTree>
  </p:cSld>
  <p:clrMapOvr>
    <a:masterClrMapping/>
  </p:clrMapOvr>
  <p:transition advTm="17000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Conhecer o cliente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lnSpc>
                <a:spcPts val="2640"/>
              </a:lnSpc>
              <a:spcAft>
                <a:spcPts val="1200"/>
              </a:spcAft>
              <a:buNone/>
            </a:pPr>
            <a:r>
              <a:rPr lang="pt-BR" sz="2400" dirty="0" smtClean="0"/>
              <a:t>Conhecer o cliente é um processo que exige método,  disciplina e:</a:t>
            </a:r>
          </a:p>
          <a:p>
            <a:pPr marL="0" indent="0" algn="ctr">
              <a:lnSpc>
                <a:spcPts val="2640"/>
              </a:lnSpc>
              <a:spcAft>
                <a:spcPts val="1800"/>
              </a:spcAft>
              <a:buNone/>
            </a:pPr>
            <a:r>
              <a:rPr lang="pt-BR" sz="2600" b="1" dirty="0" smtClean="0">
                <a:solidFill>
                  <a:srgbClr val="FF0000"/>
                </a:solidFill>
              </a:rPr>
              <a:t>“Ficar rouco de tanto ouvir.”</a:t>
            </a:r>
          </a:p>
          <a:p>
            <a:pPr marL="0" indent="0">
              <a:lnSpc>
                <a:spcPts val="2640"/>
              </a:lnSpc>
              <a:spcAft>
                <a:spcPts val="600"/>
              </a:spcAft>
              <a:buNone/>
            </a:pPr>
            <a:r>
              <a:rPr lang="pt-BR" sz="2400" dirty="0" smtClean="0"/>
              <a:t>Os escritórios mais bem sucedidos são aqueles que atendem ou superam as expectativas de seus clientes-alvo.</a:t>
            </a:r>
          </a:p>
          <a:p>
            <a:pPr marL="0" indent="0">
              <a:lnSpc>
                <a:spcPts val="2640"/>
              </a:lnSpc>
              <a:buNone/>
            </a:pPr>
            <a:r>
              <a:rPr lang="pt-BR" sz="2400" dirty="0" smtClean="0"/>
              <a:t>Criar canais de comunicação é básico. Isso inclui, mas não esgota:</a:t>
            </a:r>
          </a:p>
          <a:p>
            <a:pPr marL="1123950" lvl="2" indent="-323850">
              <a:lnSpc>
                <a:spcPts val="2640"/>
              </a:lnSpc>
            </a:pPr>
            <a:r>
              <a:rPr lang="pt-BR" i="1" dirty="0" smtClean="0"/>
              <a:t>Web sites</a:t>
            </a:r>
            <a:r>
              <a:rPr lang="pt-BR" dirty="0" smtClean="0"/>
              <a:t>, </a:t>
            </a:r>
            <a:r>
              <a:rPr lang="pt-BR" i="1" dirty="0" smtClean="0"/>
              <a:t>blogs</a:t>
            </a:r>
            <a:r>
              <a:rPr lang="pt-BR" dirty="0" smtClean="0"/>
              <a:t>, etc.</a:t>
            </a:r>
          </a:p>
          <a:p>
            <a:pPr marL="1123950" lvl="2" indent="-323850">
              <a:lnSpc>
                <a:spcPts val="2640"/>
              </a:lnSpc>
            </a:pPr>
            <a:r>
              <a:rPr lang="pt-BR" dirty="0" smtClean="0"/>
              <a:t>Auditorias para checar o atendimento.</a:t>
            </a:r>
          </a:p>
          <a:p>
            <a:pPr marL="1123950" lvl="2" indent="-323850">
              <a:lnSpc>
                <a:spcPts val="2640"/>
              </a:lnSpc>
            </a:pPr>
            <a:r>
              <a:rPr lang="pt-BR" dirty="0" smtClean="0"/>
              <a:t>Pesquisas de satisfação.</a:t>
            </a:r>
          </a:p>
          <a:p>
            <a:pPr marL="1123950" lvl="2" indent="-323850">
              <a:lnSpc>
                <a:spcPts val="2640"/>
              </a:lnSpc>
            </a:pPr>
            <a:r>
              <a:rPr lang="pt-BR" dirty="0" smtClean="0"/>
              <a:t>Grupos de clientes (muito usados por </a:t>
            </a:r>
            <a:r>
              <a:rPr lang="pt-BR" i="1" dirty="0" err="1" smtClean="0"/>
              <a:t>software-houses</a:t>
            </a:r>
            <a:r>
              <a:rPr lang="pt-BR" dirty="0" smtClean="0"/>
              <a:t>).</a:t>
            </a:r>
          </a:p>
          <a:p>
            <a:pPr marL="1123950" lvl="2" indent="-323850">
              <a:lnSpc>
                <a:spcPts val="2640"/>
              </a:lnSpc>
            </a:pPr>
            <a:r>
              <a:rPr lang="pt-BR" dirty="0" smtClean="0"/>
              <a:t>Mapeamento das causas dos problemas (ISO-9000)</a:t>
            </a:r>
            <a:endParaRPr lang="pt-BR" dirty="0"/>
          </a:p>
        </p:txBody>
      </p:sp>
    </p:spTree>
  </p:cSld>
  <p:clrMapOvr>
    <a:masterClrMapping/>
  </p:clrMapOvr>
  <p:transition advTm="17000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Entregar valor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pt-BR" dirty="0" smtClean="0"/>
              <a:t>O que significa e o que compõe o “valor”?</a:t>
            </a:r>
          </a:p>
          <a:p>
            <a:pPr marL="723900" lvl="1" indent="-323850"/>
            <a:r>
              <a:rPr lang="pt-BR" b="1" dirty="0" smtClean="0">
                <a:solidFill>
                  <a:srgbClr val="FF0000"/>
                </a:solidFill>
              </a:rPr>
              <a:t>Resultados</a:t>
            </a:r>
            <a:endParaRPr lang="pt-BR" dirty="0" smtClean="0"/>
          </a:p>
          <a:p>
            <a:pPr marL="723900" lvl="1" indent="-323850">
              <a:buNone/>
            </a:pPr>
            <a:r>
              <a:rPr lang="pt-BR" dirty="0" smtClean="0"/>
              <a:t>	Clientes não compram “embargos declaratórios”; eles compram a solução para um determinado problema.</a:t>
            </a:r>
          </a:p>
        </p:txBody>
      </p:sp>
    </p:spTree>
  </p:cSld>
  <p:clrMapOvr>
    <a:masterClrMapping/>
  </p:clrMapOvr>
  <p:transition advTm="5000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Entregar valor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pt-BR" dirty="0" smtClean="0"/>
              <a:t>O que significa e o que compõe o “valor”?</a:t>
            </a:r>
          </a:p>
          <a:p>
            <a:pPr marL="723900" lvl="1" indent="-323850"/>
            <a:r>
              <a:rPr lang="pt-BR" b="1" dirty="0" smtClean="0">
                <a:solidFill>
                  <a:srgbClr val="FF0000"/>
                </a:solidFill>
              </a:rPr>
              <a:t>Resultados</a:t>
            </a:r>
            <a:endParaRPr lang="pt-BR" dirty="0" smtClean="0"/>
          </a:p>
          <a:p>
            <a:pPr marL="723900" lvl="1" indent="-323850">
              <a:buNone/>
            </a:pPr>
            <a:r>
              <a:rPr lang="pt-BR" dirty="0" smtClean="0"/>
              <a:t>	Clientes não compram “embargos declaratórios”; eles compram a solução para um determinado problema.</a:t>
            </a:r>
          </a:p>
          <a:p>
            <a:pPr marL="723900" lvl="1" indent="-323850"/>
            <a:r>
              <a:rPr lang="pt-BR" b="1" dirty="0" smtClean="0">
                <a:solidFill>
                  <a:srgbClr val="FF6600"/>
                </a:solidFill>
              </a:rPr>
              <a:t>Qualidade</a:t>
            </a:r>
          </a:p>
          <a:p>
            <a:pPr marL="723900" lvl="1" indent="-323850">
              <a:buNone/>
            </a:pP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pt-BR" dirty="0" smtClean="0"/>
              <a:t>Isso significa cumprimento de prazos, atendimento profissional e confiabilidade.</a:t>
            </a:r>
          </a:p>
        </p:txBody>
      </p:sp>
    </p:spTree>
  </p:cSld>
  <p:clrMapOvr>
    <a:masterClrMapping/>
  </p:clrMapOvr>
  <p:transition advTm="4000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Entregar valor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pt-BR" dirty="0" smtClean="0"/>
              <a:t>O que significa e o que compõe o “valor”?</a:t>
            </a:r>
          </a:p>
          <a:p>
            <a:pPr marL="723900" lvl="1" indent="-323850"/>
            <a:r>
              <a:rPr lang="pt-BR" b="1" dirty="0" smtClean="0">
                <a:solidFill>
                  <a:srgbClr val="FF0000"/>
                </a:solidFill>
              </a:rPr>
              <a:t>Resultados</a:t>
            </a:r>
            <a:endParaRPr lang="pt-BR" dirty="0" smtClean="0"/>
          </a:p>
          <a:p>
            <a:pPr marL="723900" lvl="1" indent="-323850">
              <a:buNone/>
            </a:pPr>
            <a:r>
              <a:rPr lang="pt-BR" dirty="0" smtClean="0"/>
              <a:t>	Clientes não compram “embargos declaratórios”; eles compram a solução para um determinado problema.</a:t>
            </a:r>
          </a:p>
          <a:p>
            <a:pPr marL="723900" lvl="1" indent="-323850"/>
            <a:r>
              <a:rPr lang="pt-BR" b="1" dirty="0" smtClean="0">
                <a:solidFill>
                  <a:srgbClr val="FF6600"/>
                </a:solidFill>
              </a:rPr>
              <a:t>Qualidade</a:t>
            </a:r>
          </a:p>
          <a:p>
            <a:pPr marL="723900" lvl="1" indent="-323850">
              <a:buNone/>
            </a:pP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pt-BR" dirty="0" smtClean="0"/>
              <a:t>Isso significa cumprimento de prazos, atendimento profissional e confiabilidade.</a:t>
            </a:r>
          </a:p>
          <a:p>
            <a:pPr marL="723900" lvl="1" indent="-323850"/>
            <a:r>
              <a:rPr lang="pt-BR" b="1" dirty="0" smtClean="0">
                <a:solidFill>
                  <a:srgbClr val="FFFF00"/>
                </a:solidFill>
              </a:rPr>
              <a:t>Preço e custo de acesso</a:t>
            </a:r>
          </a:p>
          <a:p>
            <a:pPr marL="723900" lvl="1" indent="-323850">
              <a:buNone/>
            </a:pPr>
            <a:r>
              <a:rPr lang="pt-BR" dirty="0" smtClean="0"/>
              <a:t>	O preço é apenas um dos componentes do custo de acesso a um serviço para o cliente.</a:t>
            </a:r>
            <a:endParaRPr lang="pt-BR" dirty="0"/>
          </a:p>
        </p:txBody>
      </p:sp>
    </p:spTree>
  </p:cSld>
  <p:clrMapOvr>
    <a:masterClrMapping/>
  </p:clrMapOvr>
  <p:transition advTm="4000"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Entregar valor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 smtClean="0"/>
              <a:t>A equação que determina o valor de um serviço para o cliente é: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	</a:t>
            </a:r>
            <a:r>
              <a:rPr lang="pt-BR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Valor =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Com este instrumento em mãos já é possível determinar metas para satisfazer os clientes. Alguns exemplos podem ser úteis: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2748484" y="2811458"/>
            <a:ext cx="34665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Resultado + Qualidade</a:t>
            </a:r>
            <a:endParaRPr lang="pt-BR" sz="2800" dirty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2643174" y="3359808"/>
            <a:ext cx="36767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Preço + Custo de acesso</a:t>
            </a:r>
            <a:endParaRPr lang="pt-BR" sz="2800" dirty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Conector reto 6"/>
          <p:cNvCxnSpPr/>
          <p:nvPr/>
        </p:nvCxnSpPr>
        <p:spPr>
          <a:xfrm>
            <a:off x="2571736" y="3311524"/>
            <a:ext cx="3786214" cy="0"/>
          </a:xfrm>
          <a:prstGeom prst="line">
            <a:avLst/>
          </a:prstGeom>
          <a:ln w="22225">
            <a:solidFill>
              <a:srgbClr val="FFFF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Tm="11000"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Entregar valor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48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Área de atenção no escritório</a:t>
                      </a:r>
                      <a:endParaRPr lang="pt-BR" sz="2400" dirty="0">
                        <a:solidFill>
                          <a:srgbClr val="FFFF66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Exemplos de metas</a:t>
                      </a:r>
                      <a:endParaRPr lang="pt-BR" sz="2400" dirty="0">
                        <a:solidFill>
                          <a:srgbClr val="FFFF66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Interação com os clientes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Manter todos os clientes informados regularmente sobre seus processos / consultas.</a:t>
                      </a:r>
                      <a:endParaRPr lang="pt-B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Prontidão das respostas aos clientes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As respostas serão</a:t>
                      </a:r>
                      <a:r>
                        <a:rPr lang="pt-BR" baseline="0" dirty="0" smtClean="0"/>
                        <a:t> dadas num prazo máximo de 24 horas – mesmo que ela seja “ainda não sabemos”.</a:t>
                      </a:r>
                      <a:endParaRPr lang="pt-B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Comunicação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As explicações</a:t>
                      </a:r>
                      <a:r>
                        <a:rPr lang="pt-BR" baseline="0" dirty="0" smtClean="0"/>
                        <a:t> e informações serão dadas em termos que os clientes (leigos) possam compreender perfeitamente.</a:t>
                      </a:r>
                      <a:endParaRPr lang="pt-B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Fidelização dos clientes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 taxa de perda de clientes cairá para no máximo 10% dentro dos próximos três a cinco anos.</a:t>
                      </a:r>
                      <a:endParaRPr lang="pt-B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Etc .....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advTm="20000"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Recompensar a </a:t>
            </a:r>
            <a:r>
              <a:rPr lang="pt-BR" i="1" dirty="0" smtClean="0"/>
              <a:t>performance</a:t>
            </a:r>
            <a:endParaRPr lang="pt-BR" i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 smtClean="0"/>
              <a:t>Uma vez tendo sido estabelecidas as metas e respectivas métricas, o escritório deve idealizar um sistema de recompensas baseado nos resultados obtidos. Algumas “dicas”:</a:t>
            </a:r>
          </a:p>
          <a:p>
            <a:pPr marL="723900" lvl="1" indent="-323850"/>
            <a:r>
              <a:rPr lang="pt-BR" dirty="0" smtClean="0"/>
              <a:t>Estabelecer metas e medir resultados com precisão.</a:t>
            </a:r>
          </a:p>
          <a:p>
            <a:pPr marL="723900" lvl="1" indent="-323850"/>
            <a:r>
              <a:rPr lang="pt-BR" dirty="0" smtClean="0"/>
              <a:t>A recompensa deve ser coerente com a missão e os objetivos organizacionais.</a:t>
            </a:r>
          </a:p>
          <a:p>
            <a:pPr marL="723900" lvl="1" indent="-323850"/>
            <a:r>
              <a:rPr lang="pt-BR" dirty="0" smtClean="0"/>
              <a:t>Estabelecer modos criativos para entregar as recompensas.</a:t>
            </a:r>
          </a:p>
          <a:p>
            <a:pPr marL="723900" lvl="1" indent="-323850"/>
            <a:r>
              <a:rPr lang="pt-BR" dirty="0" smtClean="0">
                <a:solidFill>
                  <a:srgbClr val="FF3300"/>
                </a:solidFill>
              </a:rPr>
              <a:t>Divulgar  as conquistas – todos devem saber quem ganhou as recompensas e porque as ganhou.</a:t>
            </a:r>
            <a:endParaRPr lang="pt-BR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ransition advTm="17000"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Conclusão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pt-BR" sz="2400" dirty="0" smtClean="0"/>
              <a:t>“Foco no cliente” é um daqueles clichês que nunca se tornarão ultrapassados. Especialmente quando prestamos serviços tão essenciais e sensíveis quanto assessoria jurídica.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pt-BR" sz="2400" dirty="0" smtClean="0"/>
              <a:t>O cliente de um escritório de advocacia é um indivíduo ou empresa que tem um problema sério a ser resolvido ou um projeto vital para a continuidade dos negócios. Pessoas nessas situações precisam, além de serviços de qualidade indiscutível, de atenção. Muita atenção.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pt-BR" sz="2400" dirty="0" smtClean="0"/>
              <a:t>Os clientes que perceberem que o escritório lhe dá os dois será um cliente cativo e um cliente cativo é o mais lucrativo de todos.</a:t>
            </a:r>
          </a:p>
          <a:p>
            <a:pPr marL="0" indent="0">
              <a:spcAft>
                <a:spcPts val="1200"/>
              </a:spcAft>
              <a:buNone/>
            </a:pPr>
            <a:endParaRPr lang="pt-BR" sz="2400" dirty="0"/>
          </a:p>
        </p:txBody>
      </p:sp>
    </p:spTree>
  </p:cSld>
  <p:clrMapOvr>
    <a:masterClrMapping/>
  </p:clrMapOvr>
  <p:transition advTm="20000"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527726" y="6264495"/>
            <a:ext cx="20313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www.tellescorrea.com.br</a:t>
            </a:r>
            <a:endParaRPr lang="pt-BR" sz="1400" dirty="0">
              <a:solidFill>
                <a:schemeClr val="accent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Tm="2000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Por que relações duradouras são mais lucrativas?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Aft>
                <a:spcPts val="600"/>
              </a:spcAft>
              <a:buNone/>
            </a:pPr>
            <a:r>
              <a:rPr lang="pt-BR" sz="2400" dirty="0" smtClean="0"/>
              <a:t>Os três fatores da fidelização de clientes</a:t>
            </a:r>
          </a:p>
          <a:p>
            <a:pPr lvl="1"/>
            <a:r>
              <a:rPr lang="pt-BR" sz="2000" b="1" dirty="0" smtClean="0">
                <a:solidFill>
                  <a:srgbClr val="FF0000"/>
                </a:solidFill>
              </a:rPr>
              <a:t>Retenção</a:t>
            </a:r>
            <a:r>
              <a:rPr lang="pt-BR" sz="2000" dirty="0" smtClean="0">
                <a:solidFill>
                  <a:srgbClr val="FF0000"/>
                </a:solidFill>
              </a:rPr>
              <a:t>:</a:t>
            </a:r>
          </a:p>
          <a:p>
            <a:pPr lvl="1">
              <a:spcAft>
                <a:spcPts val="600"/>
              </a:spcAft>
              <a:buNone/>
            </a:pPr>
            <a:r>
              <a:rPr lang="pt-BR" sz="2000" dirty="0" smtClean="0"/>
              <a:t>	Relações duradouras criam sólidos fluxos financeiros para o escritório – os custos com atendimento e </a:t>
            </a:r>
            <a:r>
              <a:rPr lang="pt-BR" sz="2000" i="1" dirty="0" smtClean="0"/>
              <a:t>marketing</a:t>
            </a:r>
            <a:r>
              <a:rPr lang="pt-BR" sz="2000" dirty="0" smtClean="0"/>
              <a:t> tornam-se decrescentes.</a:t>
            </a:r>
          </a:p>
          <a:p>
            <a:pPr lvl="1"/>
            <a:r>
              <a:rPr lang="pt-BR" sz="2000" b="1" dirty="0" smtClean="0">
                <a:solidFill>
                  <a:srgbClr val="FF0000"/>
                </a:solidFill>
              </a:rPr>
              <a:t>Vendas relacionadas:</a:t>
            </a:r>
          </a:p>
          <a:p>
            <a:pPr lvl="1">
              <a:spcAft>
                <a:spcPts val="600"/>
              </a:spcAft>
              <a:buNone/>
            </a:pPr>
            <a:r>
              <a:rPr lang="pt-BR" sz="2000" dirty="0" smtClean="0"/>
              <a:t>	Os resultados obtidos com novos serviços tendem a ser superiores àqueles alcançados originalmente – o cliente demanda novos projetos sob medida.</a:t>
            </a:r>
          </a:p>
          <a:p>
            <a:pPr lvl="1"/>
            <a:r>
              <a:rPr lang="pt-BR" sz="2000" b="1" dirty="0" smtClean="0">
                <a:solidFill>
                  <a:srgbClr val="FF0000"/>
                </a:solidFill>
              </a:rPr>
              <a:t>Referências:</a:t>
            </a:r>
          </a:p>
          <a:p>
            <a:pPr lvl="1">
              <a:buNone/>
            </a:pPr>
            <a:r>
              <a:rPr lang="pt-BR" sz="2000" dirty="0" smtClean="0"/>
              <a:t>	Boas referências são o mais barato e eficiente instrumento de marketing que existe. Pesquisas indicam que um cliente satisfeito indica o escritório para cinco outras pessoas – </a:t>
            </a:r>
            <a:r>
              <a:rPr lang="pt-BR" sz="2000" u="sng" dirty="0" smtClean="0"/>
              <a:t>e isso é gratuito</a:t>
            </a:r>
            <a:r>
              <a:rPr lang="pt-BR" sz="2000" dirty="0" smtClean="0"/>
              <a:t>.</a:t>
            </a:r>
            <a:endParaRPr lang="pt-BR" sz="2000" dirty="0"/>
          </a:p>
        </p:txBody>
      </p:sp>
    </p:spTree>
  </p:cSld>
  <p:clrMapOvr>
    <a:masterClrMapping/>
  </p:clrMapOvr>
  <p:transition advTm="16000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orientação do </a:t>
            </a:r>
            <a:r>
              <a:rPr lang="pt-BR" i="1" dirty="0" smtClean="0"/>
              <a:t>marketing</a:t>
            </a:r>
            <a:endParaRPr lang="pt-BR" i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043890" cy="45434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dirty="0" smtClean="0"/>
              <a:t>Dito isto, era de se esperar que o esforço para reter clientes fosse muito grande; contudo, os orçamentos de </a:t>
            </a:r>
            <a:r>
              <a:rPr lang="pt-BR" sz="2400" i="1" dirty="0" smtClean="0"/>
              <a:t>marketing</a:t>
            </a:r>
            <a:r>
              <a:rPr lang="pt-BR" sz="2400" dirty="0" smtClean="0"/>
              <a:t> costumam  ter outra configuração:</a:t>
            </a:r>
            <a:endParaRPr lang="pt-BR" sz="24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47857" y="2928934"/>
            <a:ext cx="5610225" cy="355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9000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orientação do </a:t>
            </a:r>
            <a:r>
              <a:rPr lang="pt-BR" i="1" dirty="0" smtClean="0"/>
              <a:t>marketing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pt-BR" dirty="0" smtClean="0"/>
              <a:t>Esta abordagem está fundamentada nos quatro </a:t>
            </a:r>
            <a:r>
              <a:rPr lang="pt-BR" dirty="0" err="1" smtClean="0"/>
              <a:t>P’s</a:t>
            </a:r>
            <a:r>
              <a:rPr lang="pt-BR" dirty="0" smtClean="0"/>
              <a:t> do </a:t>
            </a:r>
            <a:r>
              <a:rPr lang="pt-BR" i="1" dirty="0" smtClean="0"/>
              <a:t>marketing</a:t>
            </a:r>
            <a:r>
              <a:rPr lang="pt-BR" dirty="0" smtClean="0"/>
              <a:t> </a:t>
            </a:r>
            <a:r>
              <a:rPr lang="pt-BR" dirty="0" smtClean="0">
                <a:solidFill>
                  <a:srgbClr val="FF0000"/>
                </a:solidFill>
              </a:rPr>
              <a:t>tradicional</a:t>
            </a:r>
            <a:r>
              <a:rPr lang="pt-BR" dirty="0" smtClean="0"/>
              <a:t>: produto, preço, promoção e distribuição (</a:t>
            </a:r>
            <a:r>
              <a:rPr lang="pt-BR" i="1" dirty="0" err="1" smtClean="0"/>
              <a:t>placement</a:t>
            </a:r>
            <a:r>
              <a:rPr lang="pt-BR" dirty="0" smtClean="0"/>
              <a:t>). Isso pode levar à falsa conclusão de que todos os clientes são iguais.</a:t>
            </a:r>
          </a:p>
          <a:p>
            <a:pPr marL="0" indent="0">
              <a:buNone/>
            </a:pPr>
            <a:r>
              <a:rPr lang="pt-BR" dirty="0" smtClean="0"/>
              <a:t>Além disso, os escritórios tradicionalmente remuneram a </a:t>
            </a:r>
            <a:r>
              <a:rPr lang="pt-BR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captação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dirty="0" smtClean="0"/>
              <a:t>de novos clientes, mas raramente há recompensas pela </a:t>
            </a:r>
            <a:r>
              <a:rPr lang="pt-BR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manutenção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dirty="0" smtClean="0"/>
              <a:t>dos clientes atuais.</a:t>
            </a:r>
            <a:endParaRPr lang="pt-BR" dirty="0"/>
          </a:p>
        </p:txBody>
      </p:sp>
    </p:spTree>
  </p:cSld>
  <p:clrMapOvr>
    <a:masterClrMapping/>
  </p:clrMapOvr>
  <p:transition advTm="13000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orientação do </a:t>
            </a:r>
            <a:r>
              <a:rPr lang="pt-BR" i="1" dirty="0" smtClean="0"/>
              <a:t>marketing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  <a:buNone/>
            </a:pPr>
            <a:r>
              <a:rPr lang="pt-BR" dirty="0" smtClean="0"/>
              <a:t>Então, qual é o cliente certo?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pt-BR" dirty="0" smtClean="0"/>
              <a:t>Essa pergunta é respondida durante as etapas iniciais do planejamento estratégico. Quando o escritório define sua missão e seus objetivos está definindo</a:t>
            </a:r>
          </a:p>
          <a:p>
            <a:pPr marL="723900" lvl="1" indent="-323850"/>
            <a:r>
              <a:rPr lang="pt-BR" dirty="0" smtClean="0"/>
              <a:t>Áreas de atuação (tipos de serviços);</a:t>
            </a:r>
          </a:p>
        </p:txBody>
      </p:sp>
    </p:spTree>
  </p:cSld>
  <p:clrMapOvr>
    <a:masterClrMapping/>
  </p:clrMapOvr>
  <p:transition advTm="6000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orientação do </a:t>
            </a:r>
            <a:r>
              <a:rPr lang="pt-BR" i="1" dirty="0" smtClean="0"/>
              <a:t>marketing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  <a:buNone/>
            </a:pPr>
            <a:r>
              <a:rPr lang="pt-BR" dirty="0" smtClean="0"/>
              <a:t>Então, qual é o cliente certo?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pt-BR" dirty="0" smtClean="0"/>
              <a:t>Essa pergunta é respondida durante as etapas iniciais do planejamento estratégico. Quando o escritório define sua missão e seus objetivos está definindo</a:t>
            </a:r>
          </a:p>
          <a:p>
            <a:pPr marL="723900" lvl="1" indent="-323850"/>
            <a:r>
              <a:rPr lang="pt-BR" dirty="0" smtClean="0"/>
              <a:t>Áreas de atuação (tipos de serviços);</a:t>
            </a:r>
          </a:p>
          <a:p>
            <a:pPr marL="723900" lvl="1" indent="-323850"/>
            <a:r>
              <a:rPr lang="pt-BR" dirty="0" smtClean="0"/>
              <a:t>Tipos de clientes ( empresas, pessoas físicas, etc);</a:t>
            </a:r>
          </a:p>
        </p:txBody>
      </p:sp>
    </p:spTree>
  </p:cSld>
  <p:clrMapOvr>
    <a:masterClrMapping/>
  </p:clrMapOvr>
  <p:transition advTm="2000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orientação do </a:t>
            </a:r>
            <a:r>
              <a:rPr lang="pt-BR" i="1" dirty="0" smtClean="0"/>
              <a:t>marketing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  <a:buNone/>
            </a:pPr>
            <a:r>
              <a:rPr lang="pt-BR" dirty="0" smtClean="0"/>
              <a:t>Então, qual é o cliente certo?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pt-BR" dirty="0" smtClean="0"/>
              <a:t>Essa pergunta é respondida durante as etapas iniciais do planejamento estratégico. Quando o escritório define sua missão e seus objetivos está definindo</a:t>
            </a:r>
          </a:p>
          <a:p>
            <a:pPr marL="723900" lvl="1" indent="-323850"/>
            <a:r>
              <a:rPr lang="pt-BR" dirty="0" smtClean="0"/>
              <a:t>Áreas de atuação (tipos de serviços);</a:t>
            </a:r>
          </a:p>
          <a:p>
            <a:pPr marL="723900" lvl="1" indent="-323850"/>
            <a:r>
              <a:rPr lang="pt-BR" dirty="0" smtClean="0"/>
              <a:t>Tipos de clientes ( empresas, pessoas físicas, etc);</a:t>
            </a:r>
          </a:p>
          <a:p>
            <a:pPr marL="723900" lvl="1" indent="-323850">
              <a:spcAft>
                <a:spcPts val="600"/>
              </a:spcAft>
            </a:pPr>
            <a:r>
              <a:rPr lang="pt-BR" dirty="0" smtClean="0"/>
              <a:t>Quem </a:t>
            </a:r>
            <a:r>
              <a:rPr lang="pt-BR" u="sng" dirty="0" smtClean="0">
                <a:solidFill>
                  <a:srgbClr val="FF0000"/>
                </a:solidFill>
              </a:rPr>
              <a:t>não</a:t>
            </a:r>
            <a:r>
              <a:rPr lang="pt-BR" dirty="0" smtClean="0"/>
              <a:t> atenderá.</a:t>
            </a:r>
          </a:p>
          <a:p>
            <a:pPr marL="0" indent="0" algn="ctr">
              <a:buNone/>
            </a:pPr>
            <a:r>
              <a:rPr lang="pt-BR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cliente-alvo deve ser aquele que ficará com o escritório por um longo tempo.</a:t>
            </a:r>
            <a:endParaRPr lang="pt-BR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Tm="6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orientação do </a:t>
            </a:r>
            <a:r>
              <a:rPr lang="pt-BR" i="1" dirty="0" smtClean="0"/>
              <a:t>marketing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 smtClean="0"/>
              <a:t>Como a lealdade afeta a lucratividade do escritório?</a:t>
            </a:r>
            <a:endParaRPr lang="pt-BR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0216" y="2214554"/>
            <a:ext cx="7445122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15000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1561</TotalTime>
  <Words>1676</Words>
  <Application>Microsoft Office PowerPoint</Application>
  <PresentationFormat>Apresentação na tela (4:3)</PresentationFormat>
  <Paragraphs>289</Paragraphs>
  <Slides>29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29</vt:i4>
      </vt:variant>
    </vt:vector>
  </HeadingPairs>
  <TitlesOfParts>
    <vt:vector size="30" baseType="lpstr">
      <vt:lpstr>Tema do Office</vt:lpstr>
      <vt:lpstr>Apresentação do PowerPoint</vt:lpstr>
      <vt:lpstr>Apresentação do PowerPoint</vt:lpstr>
      <vt:lpstr>Por que relações duradouras são mais lucrativas?</vt:lpstr>
      <vt:lpstr>A orientação do marketing</vt:lpstr>
      <vt:lpstr>A orientação do marketing</vt:lpstr>
      <vt:lpstr>A orientação do marketing</vt:lpstr>
      <vt:lpstr>A orientação do marketing</vt:lpstr>
      <vt:lpstr>A orientação do marketing</vt:lpstr>
      <vt:lpstr>A orientação do marketing</vt:lpstr>
      <vt:lpstr>A orientação do marketing</vt:lpstr>
      <vt:lpstr>Calculando o valor dos clientes</vt:lpstr>
      <vt:lpstr>Calculando o valor dos clientes</vt:lpstr>
      <vt:lpstr>Fatores críticos para satisfação do cliente</vt:lpstr>
      <vt:lpstr>Fatores críticos para satisfação do cliente</vt:lpstr>
      <vt:lpstr>Fatores críticos para satisfação do cliente</vt:lpstr>
      <vt:lpstr>Fatores críticos para satisfação do cliente</vt:lpstr>
      <vt:lpstr>Fatores críticos para satisfação do cliente</vt:lpstr>
      <vt:lpstr>Fatores críticos para satisfação do cliente</vt:lpstr>
      <vt:lpstr>Fatores críticos para satisfação do cliente</vt:lpstr>
      <vt:lpstr>Fatores críticos para satisfação do cliente</vt:lpstr>
      <vt:lpstr>Conhecer o cliente</vt:lpstr>
      <vt:lpstr>Entregar valor</vt:lpstr>
      <vt:lpstr>Entregar valor</vt:lpstr>
      <vt:lpstr>Entregar valor</vt:lpstr>
      <vt:lpstr>Entregar valor</vt:lpstr>
      <vt:lpstr>Entregar valor</vt:lpstr>
      <vt:lpstr>Recompensar a performance</vt:lpstr>
      <vt:lpstr>Conclusão</vt:lpstr>
      <vt:lpstr>Apresentação do PowerPoint</vt:lpstr>
    </vt:vector>
  </TitlesOfParts>
  <Company>Telles Corrêa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Telles Corrêa</dc:creator>
  <cp:lastModifiedBy>João Telles Corrêa Filho</cp:lastModifiedBy>
  <cp:revision>1020</cp:revision>
  <dcterms:created xsi:type="dcterms:W3CDTF">2010-02-16T18:01:04Z</dcterms:created>
  <dcterms:modified xsi:type="dcterms:W3CDTF">2014-06-12T12:53:22Z</dcterms:modified>
</cp:coreProperties>
</file>